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9" r:id="rId8"/>
    <p:sldId id="264" r:id="rId9"/>
    <p:sldId id="267" r:id="rId10"/>
    <p:sldId id="265" r:id="rId11"/>
    <p:sldId id="268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B5D1-7B22-4B2C-82D1-01085A2C87DF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37A0-D77A-4401-9B84-6C90355D9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997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B5D1-7B22-4B2C-82D1-01085A2C87DF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37A0-D77A-4401-9B84-6C90355D9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2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B5D1-7B22-4B2C-82D1-01085A2C87DF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37A0-D77A-4401-9B84-6C90355D9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97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B5D1-7B22-4B2C-82D1-01085A2C87DF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37A0-D77A-4401-9B84-6C90355D9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998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B5D1-7B22-4B2C-82D1-01085A2C87DF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37A0-D77A-4401-9B84-6C90355D9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109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B5D1-7B22-4B2C-82D1-01085A2C87DF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37A0-D77A-4401-9B84-6C90355D9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21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B5D1-7B22-4B2C-82D1-01085A2C87DF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37A0-D77A-4401-9B84-6C90355D9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76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B5D1-7B22-4B2C-82D1-01085A2C87DF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37A0-D77A-4401-9B84-6C90355D9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90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B5D1-7B22-4B2C-82D1-01085A2C87DF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37A0-D77A-4401-9B84-6C90355D9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22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B5D1-7B22-4B2C-82D1-01085A2C87DF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37A0-D77A-4401-9B84-6C90355D9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50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B5D1-7B22-4B2C-82D1-01085A2C87DF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37A0-D77A-4401-9B84-6C90355D9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919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B5D1-7B22-4B2C-82D1-01085A2C87DF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E37A0-D77A-4401-9B84-6C90355D9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22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598" y="1330038"/>
            <a:ext cx="10515600" cy="401781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"Опыт исследовательской игры головоломки "Пифагор" для развития логического мышления, пространственных представлений и творческих способностей дошкольников"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3762" y="429491"/>
            <a:ext cx="7689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"Детский сад №8"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4582" y="5805055"/>
            <a:ext cx="5195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Гусь – Хрустальный, 2026 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839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9440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и подготовительная к школе группа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5636" y="1759525"/>
            <a:ext cx="374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48958"/>
            <a:ext cx="1225402" cy="7011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7565" y="2768675"/>
            <a:ext cx="4807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умений и навыков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38200" y="4239491"/>
            <a:ext cx="1225402" cy="7011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57565" y="4359208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коллективных и сюжетных работ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624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9440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и подготовительная к школе группа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7143" t="7190" r="12949" b="28364"/>
          <a:stretch/>
        </p:blipFill>
        <p:spPr>
          <a:xfrm>
            <a:off x="8711441" y="2484005"/>
            <a:ext cx="3154978" cy="4018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697" t="32022" r="795" b="20322"/>
          <a:stretch/>
        </p:blipFill>
        <p:spPr>
          <a:xfrm>
            <a:off x="142185" y="2798344"/>
            <a:ext cx="3944906" cy="26522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056" y="1991479"/>
            <a:ext cx="3504419" cy="46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37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655" y="23740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548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885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оловоломка «Пифагор»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5564" y="1289377"/>
            <a:ext cx="93379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квадрат, разделённый на семь частей: 2 разных по размеру квадрата, 2 маленьких треугольника, 2 больших (в сравнении с маленькими) и 1 четырёхугольник (параллелограмм). Из этих частей составляют плоские изображения: силуэты строений, предметов, животных.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362" y="3633128"/>
            <a:ext cx="3084367" cy="310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67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345" y="858840"/>
            <a:ext cx="10515600" cy="812511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1146" y="1984383"/>
            <a:ext cx="8014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представлений о геометрических фигурах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57200" y="1853306"/>
            <a:ext cx="1205346" cy="66243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96362"/>
            <a:ext cx="1225402" cy="7011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981102"/>
            <a:ext cx="1225402" cy="7011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91146" y="3516079"/>
            <a:ext cx="5914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пространственных представлений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91146" y="5047775"/>
            <a:ext cx="75853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терпения, усидчивости, интереса к математике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706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м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ладшая группа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25422" y="1350261"/>
            <a:ext cx="29808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57200" y="2565678"/>
            <a:ext cx="1205346" cy="66243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292987"/>
            <a:ext cx="1225402" cy="7011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14031" y="4412706"/>
            <a:ext cx="8824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составлять более сложные геометрические фигуры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9299" y="2666060"/>
            <a:ext cx="4339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набором фигур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02173" y="3476582"/>
            <a:ext cx="5620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составлять новые фигуры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128398" y="3341622"/>
            <a:ext cx="1225402" cy="7011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301" y="5234407"/>
            <a:ext cx="1231499" cy="70110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26301" y="524435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составлять фигуру-силуэт по образцу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14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младшая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45" y="2403042"/>
            <a:ext cx="4092672" cy="3069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332" y="1832120"/>
            <a:ext cx="3158511" cy="4211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614" y="1832120"/>
            <a:ext cx="3158511" cy="421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96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младшая группа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32389"/>
            <a:ext cx="1225402" cy="7011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72" y="4461510"/>
            <a:ext cx="1225402" cy="70110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44552" y="4581227"/>
            <a:ext cx="7696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Воссоздание фигур-силуэтов по расчленённому образцу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82504" y="1367522"/>
            <a:ext cx="29808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40414" y="2452108"/>
            <a:ext cx="5892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новых геометрических фигур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128398" y="3359563"/>
            <a:ext cx="1225402" cy="70110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55699" y="3479282"/>
            <a:ext cx="7172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более сложных геометрических фигур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128398" y="5442516"/>
            <a:ext cx="1225402" cy="7011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063602" y="5618425"/>
            <a:ext cx="8288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Воссоздание фигур-силуэтов по нерасчленённым образцам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501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младшая группа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14053" y="1781156"/>
            <a:ext cx="2847960" cy="3797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056" y="2077203"/>
            <a:ext cx="3323162" cy="4430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316992" y="1766644"/>
            <a:ext cx="2935035" cy="391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491" y="21272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53123" y="1215122"/>
            <a:ext cx="2826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91" y="2191758"/>
            <a:ext cx="1225402" cy="701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404136" y="3143324"/>
            <a:ext cx="1225402" cy="701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91" y="4325358"/>
            <a:ext cx="1225402" cy="7011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404136" y="5637288"/>
            <a:ext cx="1225402" cy="7011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82481" y="2356019"/>
            <a:ext cx="819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набором фигур и составление новых фигур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34490" y="3235655"/>
            <a:ext cx="7467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более сложных геометрических фигур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34490" y="4325358"/>
            <a:ext cx="8873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Воссоздание фигур-силуэтов по расчленённому образцу и нерасчленённому образцу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25699" y="5757006"/>
            <a:ext cx="777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фигур-силуэтов по собственному замыслу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139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491" y="21272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34490" y="3235655"/>
            <a:ext cx="7467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3164" t="27019" r="13236" b="29547"/>
          <a:stretch/>
        </p:blipFill>
        <p:spPr>
          <a:xfrm rot="16200000">
            <a:off x="276289" y="1961888"/>
            <a:ext cx="3508868" cy="35865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17804" t="20454" r="-1" b="30181"/>
          <a:stretch/>
        </p:blipFill>
        <p:spPr>
          <a:xfrm rot="16200000">
            <a:off x="8328215" y="1957523"/>
            <a:ext cx="3508865" cy="35952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281" y="2000713"/>
            <a:ext cx="3416142" cy="45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146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220</Words>
  <Application>Microsoft Office PowerPoint</Application>
  <PresentationFormat>Широкоэкранный</PresentationFormat>
  <Paragraphs>37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"Опыт исследовательской игры головоломки "Пифагор" для развития логического мышления, пространственных представлений и творческих способностей дошкольников"</vt:lpstr>
      <vt:lpstr>Головоломка «Пифагор» </vt:lpstr>
      <vt:lpstr>Цели: </vt:lpstr>
      <vt:lpstr>1 младшая группа</vt:lpstr>
      <vt:lpstr>1 младшая группа</vt:lpstr>
      <vt:lpstr>Вторая младшая группа</vt:lpstr>
      <vt:lpstr>Вторая младшая группа</vt:lpstr>
      <vt:lpstr>Средняя группа</vt:lpstr>
      <vt:lpstr>Средняя группа</vt:lpstr>
      <vt:lpstr>Старшая и подготовительная к школе группа</vt:lpstr>
      <vt:lpstr>Старшая и подготовительная к школе группа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"Опыт исследовательской игры головоломки "Пифагор" для развития логического мышления, пространственных представлений и творческих способностей дошкольников"</dc:title>
  <dc:creator>Руслан Безгин</dc:creator>
  <cp:lastModifiedBy>Руслан Безгин</cp:lastModifiedBy>
  <cp:revision>14</cp:revision>
  <dcterms:created xsi:type="dcterms:W3CDTF">2026-01-10T16:40:37Z</dcterms:created>
  <dcterms:modified xsi:type="dcterms:W3CDTF">2026-01-13T12:50:23Z</dcterms:modified>
</cp:coreProperties>
</file>