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772816"/>
            <a:ext cx="756084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0160" y="2996952"/>
            <a:ext cx="7488832" cy="1584176"/>
          </a:xfrm>
        </p:spPr>
        <p:txBody>
          <a:bodyPr>
            <a:noAutofit/>
          </a:bodyPr>
          <a:lstStyle/>
          <a:p>
            <a:r>
              <a:rPr lang="ru-RU" sz="3600" dirty="0">
                <a:effectLst/>
              </a:rPr>
              <a:t>Инженерно-техническое творчество, как инструмент развития познавательной активности детей дошкольного возраста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0140" y="2071849"/>
            <a:ext cx="7848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b="1" dirty="0" smtClean="0"/>
              <a:t>«Детский сад №8»</a:t>
            </a:r>
            <a:endParaRPr lang="ru-RU" sz="1400" b="1" dirty="0"/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508518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Подготовила старший воспитатель:</a:t>
            </a:r>
            <a:endParaRPr lang="ru-RU" sz="1600" dirty="0" smtClean="0"/>
          </a:p>
          <a:p>
            <a:r>
              <a:rPr lang="ru-RU" sz="1600" dirty="0" smtClean="0"/>
              <a:t>Евгения Евгеньевна Федосеева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80659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FF0000"/>
                </a:solidFill>
                <a:effectLst/>
                <a:latin typeface="+mn-lt"/>
              </a:rPr>
              <a:t>Конструирование больше, чем другие виды деятельности, подготавливает почву для развития технических способностей детей, что очень важно для всестороннего развития личности. В процессе строительно-конструктивных игр дети учатся наблюдать, различать, сравнивать, запоминать и воспроизводить приемы строительства, сосредотачивать внимание на последовательности действий.</a:t>
            </a:r>
            <a:r>
              <a:rPr lang="ru-RU" sz="1600" dirty="0">
                <a:effectLst/>
                <a:latin typeface="+mn-lt"/>
              </a:rPr>
              <a:t/>
            </a:r>
            <a:br>
              <a:rPr lang="ru-RU" sz="1600" dirty="0">
                <a:effectLst/>
                <a:latin typeface="+mn-lt"/>
              </a:rPr>
            </a:br>
            <a:endParaRPr lang="ru-RU" sz="16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04864"/>
            <a:ext cx="3637180" cy="2727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92" y="1700808"/>
            <a:ext cx="3350498" cy="446733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1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effectLst/>
                <a:latin typeface="+mn-lt"/>
              </a:rPr>
              <a:t>Под  </a:t>
            </a:r>
            <a:r>
              <a:rPr lang="ru-RU" sz="1600" dirty="0">
                <a:solidFill>
                  <a:srgbClr val="FF0000"/>
                </a:solidFill>
                <a:effectLst/>
                <a:latin typeface="+mn-lt"/>
              </a:rPr>
              <a:t>детским </a:t>
            </a:r>
            <a:r>
              <a:rPr lang="ru-RU" sz="1600" dirty="0" smtClean="0">
                <a:solidFill>
                  <a:srgbClr val="FF0000"/>
                </a:solidFill>
                <a:effectLst/>
                <a:latin typeface="+mn-lt"/>
              </a:rPr>
              <a:t> конструированием  </a:t>
            </a:r>
            <a:r>
              <a:rPr lang="ru-RU" sz="1600" dirty="0">
                <a:solidFill>
                  <a:srgbClr val="FF0000"/>
                </a:solidFill>
                <a:effectLst/>
                <a:latin typeface="+mn-lt"/>
              </a:rPr>
              <a:t>принято понимать создание новых разнообразных построек из строительного </a:t>
            </a:r>
            <a:r>
              <a:rPr lang="ru-RU" sz="1600" dirty="0" smtClean="0">
                <a:solidFill>
                  <a:srgbClr val="FF0000"/>
                </a:solidFill>
                <a:effectLst/>
                <a:latin typeface="+mn-lt"/>
              </a:rPr>
              <a:t> материала</a:t>
            </a:r>
            <a:r>
              <a:rPr lang="ru-RU" sz="1600" dirty="0">
                <a:solidFill>
                  <a:srgbClr val="FF0000"/>
                </a:solidFill>
                <a:effectLst/>
                <a:latin typeface="+mn-lt"/>
              </a:rPr>
              <a:t>, изготовление поделок и игрушек из бумаги, </a:t>
            </a:r>
            <a:r>
              <a:rPr lang="ru-RU" sz="1600" dirty="0" smtClean="0">
                <a:solidFill>
                  <a:srgbClr val="FF0000"/>
                </a:solidFill>
                <a:effectLst/>
                <a:latin typeface="+mn-lt"/>
              </a:rPr>
              <a:t>картона </a:t>
            </a:r>
            <a:r>
              <a:rPr lang="ru-RU" sz="1600" dirty="0">
                <a:solidFill>
                  <a:srgbClr val="FF0000"/>
                </a:solidFill>
                <a:effectLst/>
                <a:latin typeface="+mn-lt"/>
              </a:rPr>
              <a:t>и других материалов.</a:t>
            </a:r>
            <a:endParaRPr lang="ru-RU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 descr="F:\РАЗНОЕ фестивали конкурсы\ОМО технич.творчество\Презентации 2023\ФОТО Булгакова\изображение_viber_2023-02-10_10-17-27-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РАЗНОЕ фестивали конкурсы\ОМО технич.творчество\Презентации 2023\ФОТО Булгакова\изображение_viber_2023-02-10_10-17-28-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4486978" cy="238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Благодарю </a:t>
            </a:r>
            <a:r>
              <a:rPr lang="ru-RU" dirty="0" smtClean="0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4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8065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96A1B">
                    <a:lumMod val="75000"/>
                  </a:srgbClr>
                </a:solidFill>
                <a:effectLst/>
              </a:rPr>
              <a:t/>
            </a:r>
            <a:br>
              <a:rPr lang="ru-RU" sz="2000" b="1" dirty="0" smtClean="0">
                <a:solidFill>
                  <a:srgbClr val="F96A1B">
                    <a:lumMod val="75000"/>
                  </a:srgbClr>
                </a:solidFill>
                <a:effectLst/>
              </a:rPr>
            </a:br>
            <a:r>
              <a:rPr lang="ru-RU" sz="2000" b="1" dirty="0">
                <a:solidFill>
                  <a:srgbClr val="F96A1B">
                    <a:lumMod val="75000"/>
                  </a:srgbClr>
                </a:solidFill>
                <a:effectLst/>
                <a:latin typeface="+mn-lt"/>
              </a:rPr>
              <a:t/>
            </a:r>
            <a:br>
              <a:rPr lang="ru-RU" sz="2000" b="1" dirty="0">
                <a:solidFill>
                  <a:srgbClr val="F96A1B">
                    <a:lumMod val="75000"/>
                  </a:srgbClr>
                </a:solidFill>
                <a:effectLst/>
                <a:latin typeface="+mn-lt"/>
              </a:rPr>
            </a:br>
            <a:r>
              <a:rPr lang="ru-RU" sz="2000" b="1" dirty="0" smtClean="0">
                <a:solidFill>
                  <a:srgbClr val="FF0000"/>
                </a:solidFill>
                <a:effectLst/>
                <a:latin typeface="+mn-lt"/>
              </a:rPr>
              <a:t>Цель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: </a:t>
            </a:r>
            <a:r>
              <a:rPr lang="ru-RU" sz="2000" dirty="0">
                <a:solidFill>
                  <a:srgbClr val="FF0000"/>
                </a:solidFill>
                <a:effectLst/>
                <a:latin typeface="+mn-lt"/>
              </a:rPr>
              <a:t>развитие научно-технического и творческого потенциала личности дошкольника через обучение элементарным основам технического конструирования и роботостроения.</a:t>
            </a:r>
            <a:br>
              <a:rPr lang="ru-RU" sz="2000" dirty="0">
                <a:solidFill>
                  <a:srgbClr val="FF0000"/>
                </a:solidFill>
                <a:effectLst/>
                <a:latin typeface="+mn-lt"/>
              </a:rPr>
            </a:b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65104"/>
            <a:ext cx="386524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8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 Развивать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дошкольников интерес к моделированию и техническому конструированию.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Совершенствовать навыки индивидуального и коллективного творчества.</a:t>
            </a:r>
            <a:endParaRPr lang="ru-RU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Формировать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детей старшего дошкольного возраста навыки начального программирования; знаковой символической функции мышления; причинно-следственных связей; пространственной ориентации; пространственных отношений.</a:t>
            </a:r>
            <a:endParaRPr lang="ru-RU" sz="28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  Повысить интерес родителей к работе детей с конструкторами.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96586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effectLst/>
              </a:rPr>
              <a:t/>
            </a:r>
            <a:br>
              <a:rPr lang="ru-RU" sz="2200" b="1" dirty="0" smtClean="0">
                <a:effectLst/>
              </a:rPr>
            </a:br>
            <a:r>
              <a:rPr lang="ru-RU" sz="2200" b="1" dirty="0" smtClean="0">
                <a:effectLst/>
              </a:rPr>
              <a:t/>
            </a:r>
            <a:br>
              <a:rPr lang="ru-RU" sz="2200" b="1" dirty="0" smtClean="0">
                <a:effectLst/>
              </a:rPr>
            </a:br>
            <a:r>
              <a:rPr lang="ru-RU" sz="2200" b="1" dirty="0">
                <a:solidFill>
                  <a:srgbClr val="FF0000"/>
                </a:solidFill>
                <a:effectLst/>
              </a:rPr>
              <a:t/>
            </a:r>
            <a:br>
              <a:rPr lang="ru-RU" sz="2200" b="1" dirty="0">
                <a:solidFill>
                  <a:srgbClr val="FF0000"/>
                </a:solidFill>
                <a:effectLst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Л</a:t>
            </a:r>
            <a:r>
              <a:rPr lang="ru-RU" sz="2400" dirty="0">
                <a:solidFill>
                  <a:srgbClr val="FF0000"/>
                </a:solidFill>
              </a:rPr>
              <a:t>. Н. Толстой «Если ребенок не научится сам ничего творить, то в жизни, он всегда будет только подражать и копировать».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200" b="1" dirty="0">
                <a:effectLst/>
              </a:rPr>
              <a:t/>
            </a:r>
            <a:br>
              <a:rPr lang="ru-RU" sz="2200" b="1" dirty="0">
                <a:effectLst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9592" y="1700808"/>
            <a:ext cx="7632848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ребенок – потенциальный изобретатель. Детям с раннего возраста интересны двигательные игрушки. В дошкольном возрасте они пытаются понимать, как это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устроено.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Правильно организованное техническое творчество детей позволяет удовлетворить это любопытство и включить подрастающее поколение в полезную практическую деятельность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Одним из наиболее эффективных средств развития ребенка дошкольного возраста является детское инженерно-техническое творчество, как инструмент развития познавательной активности детей дошкольного возраста, результатом которой является технический объект, обладающий признаками полезности и субъективной новизны.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Современные дети живут в эпоху информатизации и компьютеризации. В условиях быстро меняющейся жизни от человека требуется не только владение знаниями, но и в первую очередь умение добывать эти знания самому, оперировать ими, мыслить самостоятельно, творчески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3178696" cy="417646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Текст слайда</a:t>
            </a:r>
          </a:p>
          <a:p>
            <a:r>
              <a:rPr lang="ru-RU" dirty="0"/>
              <a:t>Текст слайда</a:t>
            </a:r>
          </a:p>
          <a:p>
            <a:r>
              <a:rPr lang="ru-RU" dirty="0"/>
              <a:t>Текст слайда</a:t>
            </a:r>
          </a:p>
          <a:p>
            <a:r>
              <a:rPr lang="ru-RU" dirty="0"/>
              <a:t>Текст слайда</a:t>
            </a:r>
          </a:p>
          <a:p>
            <a:r>
              <a:rPr lang="ru-RU" dirty="0"/>
              <a:t>Текст слайда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79896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0000"/>
                </a:solidFill>
                <a:effectLst/>
              </a:rPr>
              <a:t>Техническое творчество – наиболее многогранная и интересная область детской увлеченности, мир романтики, поисков и фантазии. На начальном этапе основным приоритетом является субъективная сторона творческой деятельности ребенка. В раннем возрасте детское творчество формируется в ходе познания свойств предметного мира, а также взаимодействия с окружающими его людьми в игровой форме.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Текст слайда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267956"/>
            <a:ext cx="4066384" cy="304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58" y="2492896"/>
            <a:ext cx="365687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84984"/>
            <a:ext cx="4079573" cy="2855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23337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rgbClr val="FF0000"/>
                </a:solidFill>
                <a:effectLst/>
              </a:rPr>
              <a:t>В дошкольном детстве происходит становление первых форм абстракции, обобщение простых умозаключений, переход от практического мышления к логическому, развитие восприятия, внимания, памяти, воображения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700808"/>
            <a:ext cx="3320403" cy="248444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459" y="1124744"/>
            <a:ext cx="2969418" cy="3959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816" y="4293096"/>
            <a:ext cx="1837270" cy="24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rgbClr val="FF0000"/>
                </a:solidFill>
                <a:effectLst/>
              </a:rPr>
              <a:t>Детское техническое творчество – одна из форм самостоятельной деятельности ребенка, в процессе которой он отступает от привычных и знакомых ему способов проявления окружающего мира, экспериментирует и создает нечто новое для себя и других, это конструирование приборов, моделей, механизмов и других технических объектов.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160" y="3573016"/>
            <a:ext cx="2447057" cy="2447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303" t="22466" r="19618"/>
          <a:stretch/>
        </p:blipFill>
        <p:spPr>
          <a:xfrm>
            <a:off x="1115616" y="2492896"/>
            <a:ext cx="2722845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772816"/>
            <a:ext cx="2302901" cy="17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2420888"/>
            <a:ext cx="3107250" cy="23304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656184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FF0000"/>
                </a:solidFill>
                <a:effectLst/>
              </a:rPr>
              <a:t>Инженерное мышление – самое естественное для ребенка дошкольника. Именно в этом возрасте возникают первые представления, как устроен мир, первые попытки познать его через созидание. Дети в детском саду постоянно заняты созданием чего-то нового, исследованием, изучением, экспериментированием. В процессе образования они получают знания. Но, что самое главное, они учатся нестандартно мыслить. Они начинают понимать, что такое творческий процесс. Что значит начать с идеи и превратить ее в настоящий проект с конечным результатом.</a:t>
            </a:r>
            <a:br>
              <a:rPr lang="ru-RU" sz="1600" dirty="0">
                <a:solidFill>
                  <a:srgbClr val="FF0000"/>
                </a:solidFill>
                <a:effectLst/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450"/>
          <a:stretch/>
        </p:blipFill>
        <p:spPr>
          <a:xfrm>
            <a:off x="4608004" y="2132856"/>
            <a:ext cx="2989981" cy="34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633" y="1511521"/>
            <a:ext cx="3539298" cy="26544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24136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FF0000"/>
                </a:solidFill>
                <a:effectLst/>
              </a:rPr>
              <a:t>Под техническим моделированием понимается один из видов технической деятельности, заключающей в воспроизведении объектов окружающей действительности в увеличенном или уменьшенном масштабе путем копирования объектов в соответствии со схемами, чертежами, без внесения существенных изменений.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72519"/>
            <a:ext cx="3467539" cy="2600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192864"/>
            <a:ext cx="3497374" cy="26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336</Words>
  <Application>Microsoft Office PowerPoint</Application>
  <PresentationFormat>Экран (4:3)</PresentationFormat>
  <Paragraphs>33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Инженерно-техническое творчество, как инструмент развития познавательной активности детей дошкольного возраста</vt:lpstr>
      <vt:lpstr>  Цель: развитие научно-технического и творческого потенциала личности дошкольника через обучение элементарным основам технического конструирования и роботостроения. </vt:lpstr>
      <vt:lpstr>   Л. Н. Толстой «Если ребенок не научится сам ничего творить, то в жизни, он всегда будет только подражать и копировать».  </vt:lpstr>
      <vt:lpstr>Техническое творчество – наиболее многогранная и интересная область детской увлеченности, мир романтики, поисков и фантазии. На начальном этапе основным приоритетом является субъективная сторона творческой деятельности ребенка. В раннем возрасте детское творчество формируется в ходе познания свойств предметного мира, а также взаимодействия с окружающими его людьми в игровой форме. </vt:lpstr>
      <vt:lpstr>Презентация PowerPoint</vt:lpstr>
      <vt:lpstr>В дошкольном детстве происходит становление первых форм абстракции, обобщение простых умозаключений, переход от практического мышления к логическому, развитие восприятия, внимания, памяти, воображения</vt:lpstr>
      <vt:lpstr>Детское техническое творчество – одна из форм самостоятельной деятельности ребенка, в процессе которой он отступает от привычных и знакомых ему способов проявления окружающего мира, экспериментирует и создает нечто новое для себя и других, это конструирование приборов, моделей, механизмов и других технических объектов.</vt:lpstr>
      <vt:lpstr>Инженерное мышление – самое естественное для ребенка дошкольника. Именно в этом возрасте возникают первые представления, как устроен мир, первые попытки познать его через созидание. Дети в детском саду постоянно заняты созданием чего-то нового, исследованием, изучением, экспериментированием. В процессе образования они получают знания. Но, что самое главное, они учатся нестандартно мыслить. Они начинают понимать, что такое творческий процесс. Что значит начать с идеи и превратить ее в настоящий проект с конечным результатом. </vt:lpstr>
      <vt:lpstr>Под техническим моделированием понимается один из видов технической деятельности, заключающей в воспроизведении объектов окружающей действительности в увеличенном или уменьшенном масштабе путем копирования объектов в соответствии со схемами, чертежами, без внесения существенных изменений. </vt:lpstr>
      <vt:lpstr>Конструирование больше, чем другие виды деятельности, подготавливает почву для развития технических способностей детей, что очень важно для всестороннего развития личности. В процессе строительно-конструктивных игр дети учатся наблюдать, различать, сравнивать, запоминать и воспроизводить приемы строительства, сосредотачивать внимание на последовательности действий. </vt:lpstr>
      <vt:lpstr>Под  детским  конструированием  принято понимать создание новых разнообразных построек из строительного  материала, изготовление поделок и игрушек из бумаги, картона и других материалов.</vt:lpstr>
      <vt:lpstr>Благодарю за внимание!</vt:lpstr>
    </vt:vector>
  </TitlesOfParts>
  <Company>presentation-creation.ru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user</cp:lastModifiedBy>
  <cp:revision>149</cp:revision>
  <dcterms:created xsi:type="dcterms:W3CDTF">2018-02-25T09:09:03Z</dcterms:created>
  <dcterms:modified xsi:type="dcterms:W3CDTF">2025-11-14T08:34:21Z</dcterms:modified>
</cp:coreProperties>
</file>