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10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Фотоальбом «Наш семейный огород»</a:t>
            </a:r>
            <a:br>
              <a:rPr lang="ru-RU" dirty="0" smtClean="0"/>
            </a:br>
            <a:r>
              <a:rPr lang="ru-RU" dirty="0" smtClean="0"/>
              <a:t>Номинация: «Садовые фантазии»</a:t>
            </a:r>
            <a:br>
              <a:rPr lang="ru-RU" dirty="0" smtClean="0"/>
            </a:br>
            <a:r>
              <a:rPr lang="ru-RU" dirty="0" smtClean="0"/>
              <a:t>г.Гусь-Хрустальный ,</a:t>
            </a:r>
            <a:br>
              <a:rPr lang="ru-RU" dirty="0" smtClean="0"/>
            </a:br>
            <a:r>
              <a:rPr lang="ru-RU" dirty="0" smtClean="0"/>
              <a:t>МБДОУ «Детский сад №8»</a:t>
            </a:r>
            <a:br>
              <a:rPr lang="ru-RU" dirty="0" smtClean="0"/>
            </a:br>
            <a:r>
              <a:rPr lang="ru-RU" dirty="0" smtClean="0"/>
              <a:t>Коробова Александра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403648" y="5638799"/>
            <a:ext cx="6368752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152" y="404664"/>
            <a:ext cx="2952328" cy="6192688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Колодец,колодец</a:t>
            </a:r>
            <a:r>
              <a:rPr lang="ru-RU" sz="3600" dirty="0" smtClean="0"/>
              <a:t>!</a:t>
            </a:r>
            <a:br>
              <a:rPr lang="ru-RU" sz="3600" dirty="0" smtClean="0"/>
            </a:br>
            <a:r>
              <a:rPr lang="ru-RU" sz="3600" dirty="0" smtClean="0"/>
              <a:t>Дай воды напиться!</a:t>
            </a:r>
            <a:endParaRPr lang="ru-RU" sz="3600" dirty="0"/>
          </a:p>
        </p:txBody>
      </p:sp>
      <p:pic>
        <p:nvPicPr>
          <p:cNvPr id="1026" name="Picture 2" descr="G:\Конкурсы сентябрь24-\САДОВЫЕ фантазии КОРОБОВЫ\IMG_20240901_220326_48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28109"/>
            <a:ext cx="4752528" cy="63301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168" y="260648"/>
            <a:ext cx="2736304" cy="619268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Цветочки в сапожки зашли и зацвели, </a:t>
            </a:r>
            <a:br>
              <a:rPr lang="ru-RU" sz="4000" dirty="0" smtClean="0"/>
            </a:br>
            <a:r>
              <a:rPr lang="ru-RU" sz="4000" dirty="0" smtClean="0"/>
              <a:t>и расцвели!</a:t>
            </a:r>
            <a:endParaRPr lang="ru-RU" sz="4000" dirty="0"/>
          </a:p>
        </p:txBody>
      </p:sp>
      <p:pic>
        <p:nvPicPr>
          <p:cNvPr id="2050" name="Picture 2" descr="G:\Конкурсы сентябрь24-\САДОВЫЕ фантазии КОРОБОВЫ\IMG_20240901_220558_39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9267"/>
            <a:ext cx="4320480" cy="64605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260648"/>
            <a:ext cx="3312368" cy="597666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Велосипед у нас хорош!</a:t>
            </a:r>
            <a:br>
              <a:rPr lang="ru-RU" sz="3200" dirty="0" smtClean="0"/>
            </a:br>
            <a:r>
              <a:rPr lang="ru-RU" sz="3200" dirty="0" smtClean="0"/>
              <a:t>Красивей клумбы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не найдешь!</a:t>
            </a:r>
            <a:endParaRPr lang="ru-RU" sz="3200" dirty="0"/>
          </a:p>
        </p:txBody>
      </p:sp>
      <p:pic>
        <p:nvPicPr>
          <p:cNvPr id="3074" name="Picture 2" descr="G:\Конкурсы сентябрь24-\САДОВЫЕ фантазии КОРОБОВЫ\IMG_20240902_074121_86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190" y="404664"/>
            <a:ext cx="4176802" cy="62603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332656"/>
            <a:ext cx="3384376" cy="6120680"/>
          </a:xfrm>
        </p:spPr>
        <p:txBody>
          <a:bodyPr/>
          <a:lstStyle/>
          <a:p>
            <a:r>
              <a:rPr lang="ru-RU" dirty="0" smtClean="0"/>
              <a:t>Лейка и велосипед!</a:t>
            </a:r>
            <a:br>
              <a:rPr lang="ru-RU" dirty="0" smtClean="0"/>
            </a:br>
            <a:r>
              <a:rPr lang="ru-RU" dirty="0" smtClean="0"/>
              <a:t>Лучше клумб на свете нет!!!</a:t>
            </a:r>
            <a:endParaRPr lang="ru-RU" dirty="0"/>
          </a:p>
        </p:txBody>
      </p:sp>
      <p:pic>
        <p:nvPicPr>
          <p:cNvPr id="4098" name="Picture 2" descr="G:\Конкурсы сентябрь24-\САДОВЫЕ фантазии КОРОБОВЫ\IMG_20240902_074055_0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109" y="187964"/>
            <a:ext cx="4415891" cy="66342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24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Фотоальбом «Наш семейный огород» Номинация: «Садовые фантазии» г.Гусь-Хрустальный , МБДОУ «Детский сад №8» Коробова Александра </vt:lpstr>
      <vt:lpstr>Колодец,колодец! Дай воды напиться!</vt:lpstr>
      <vt:lpstr>Цветочки в сапожки зашли и зацвели,  и расцвели!</vt:lpstr>
      <vt:lpstr>Велосипед у нас хорош! Красивей клумбы  не найдешь!</vt:lpstr>
      <vt:lpstr>Лейка и велосипед! Лучше клумб на свете нет!!!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Фотоальбом «Наш семейный огород» Номинация: «Садовые фантазии» г.Гусь-Хрустальный , МБДОУ «Детский сад №8» Коробова Александра </dc:title>
  <dc:creator>Андрей</dc:creator>
  <cp:lastModifiedBy>Андрей</cp:lastModifiedBy>
  <cp:revision>3</cp:revision>
  <dcterms:created xsi:type="dcterms:W3CDTF">2024-10-18T13:33:10Z</dcterms:created>
  <dcterms:modified xsi:type="dcterms:W3CDTF">2024-10-18T14:01:04Z</dcterms:modified>
</cp:coreProperties>
</file>