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56" r:id="rId4"/>
    <p:sldId id="261" r:id="rId5"/>
    <p:sldId id="264" r:id="rId6"/>
    <p:sldId id="260" r:id="rId7"/>
    <p:sldId id="265" r:id="rId8"/>
    <p:sldId id="266" r:id="rId9"/>
    <p:sldId id="267" r:id="rId10"/>
    <p:sldId id="268" r:id="rId11"/>
    <p:sldId id="269" r:id="rId12"/>
    <p:sldId id="270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9EF17-1506-40EB-A275-3B20166A369F}" type="datetimeFigureOut">
              <a:rPr lang="ru-RU" smtClean="0"/>
              <a:t>23.09.2024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D708C-392A-43A2-982D-C138451D37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6350" y="8890"/>
            <a:ext cx="12196445" cy="5446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ru-RU" sz="4800" b="1" i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</a:t>
            </a:r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бюджетное </a:t>
            </a:r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дошкольное </a:t>
            </a:r>
          </a:p>
          <a:p>
            <a:pPr algn="ctr"/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образовательное учреждение </a:t>
            </a:r>
          </a:p>
          <a:p>
            <a:pPr algn="ctr"/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«Детский сад № 8»</a:t>
            </a:r>
          </a:p>
          <a:p>
            <a:pPr algn="ctr"/>
            <a:r>
              <a:rPr lang="ru-RU" altLang="ru-RU" sz="2000" b="1" i="1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Гусь-Хрустальный</a:t>
            </a:r>
          </a:p>
          <a:p>
            <a:pPr algn="ctr"/>
            <a:endParaRPr lang="ru-RU" altLang="en-US" sz="2000" b="1" i="1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600" b="1" i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Фотоальбом </a:t>
            </a:r>
          </a:p>
          <a:p>
            <a:pPr algn="ctr"/>
            <a:r>
              <a:rPr lang="ru-RU" altLang="en-US" sz="3600" b="1" i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«Наш семейный огород»</a:t>
            </a:r>
            <a:endParaRPr lang="ru-RU" altLang="en-US" sz="3600" b="1" i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Номинация</a:t>
            </a:r>
            <a:r>
              <a:rPr lang="en-US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«Весёлый огород»</a:t>
            </a:r>
          </a:p>
          <a:p>
            <a:pPr algn="ctr"/>
            <a:r>
              <a:rPr lang="ru-RU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</a:t>
            </a:r>
            <a:r>
              <a:rPr lang="en-US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36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Костенко Кирилл Сергеевич</a:t>
            </a:r>
          </a:p>
          <a:p>
            <a:pPr algn="ctr"/>
            <a:r>
              <a:rPr lang="ru-RU" altLang="en-US"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</a:t>
            </a:r>
            <a:r>
              <a:rPr lang="en-US" altLang="en-US"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altLang="en-US"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Конышева Екатерина Александровна, </a:t>
            </a:r>
          </a:p>
          <a:p>
            <a:pPr algn="ctr"/>
            <a:r>
              <a:rPr lang="ru-RU" altLang="en-US" sz="2000" b="1" i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руководитель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 descr="изображение_viber_2024-08-22_15-52-08-29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6935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5150485" y="558800"/>
            <a:ext cx="7042150" cy="2107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Тыква наша растолстела,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Раздуваются бока.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сентябрю позолотела,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Стала цвета медяка.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3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646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7" name="Текстовое поле 6"/>
          <p:cNvSpPr txBox="1"/>
          <p:nvPr/>
        </p:nvSpPr>
        <p:spPr>
          <a:xfrm>
            <a:off x="5150485" y="345440"/>
            <a:ext cx="7052310" cy="2189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На этом экскурсия по нашему огороду подошла к концу. Надеюсь, она вам очень понравилась и оставила приятное впечатление. </a:t>
            </a:r>
            <a:endParaRPr lang="ru-RU" altLang="en-US" sz="3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/>
          <p:nvPr/>
        </p:nvPicPr>
        <p:blipFill>
          <a:blip r:embed="rId2"/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5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11065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4711700" y="0"/>
            <a:ext cx="74910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4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Всем привет! </a:t>
            </a:r>
          </a:p>
          <a:p>
            <a:pPr algn="ctr"/>
            <a:r>
              <a:rPr lang="ru-RU" altLang="en-US" sz="2400" b="1" i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Меня зовут Костенко Кирилл Сергеевич. Я живу в городе Гусь-Хрустальный, Владимирской области в собственном доме. Моя семья состоит из трёх человек - мамы, папы и меня. Пока мой папа защищает Родину, мы вместе с мамой заботимся о нашем доме, животных и выращиваем полезные овощи и фрукты. Наш урожай очень богат, и я хочу немного вам о нём рассказать.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1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35"/>
            <a:ext cx="4677410" cy="6858635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4677410" y="0"/>
            <a:ext cx="7525385" cy="1568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овощи и фрукты легко собрать и перевезти в нужное место, у нас есть большая тележка. Она – главный помощник в хозяйстве. Начнём экскурсию по нашему чудесному огороду.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0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186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4721225" y="306705"/>
            <a:ext cx="7491095" cy="2228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Украшенье сада – 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Кисти винограда.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кисти 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Солнца свет –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Лета тёплого привет.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Изображение 5" descr="изображение_viber_2024-08-22_15-52-08-3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13605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4713605" y="550545"/>
            <a:ext cx="7498715" cy="15011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 огурец – 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большой-большой хитрец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Сидит себе на грядке, 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людьми играет в прятки.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1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0408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4" name="Текстовое поле 3"/>
          <p:cNvSpPr txBox="1"/>
          <p:nvPr/>
        </p:nvSpPr>
        <p:spPr>
          <a:xfrm>
            <a:off x="4704715" y="549275"/>
            <a:ext cx="7479030" cy="15119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Осень! Сладкий запах яблок,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Небывалый урожай!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их под сенью яблонь,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Наклоняйся, собирай!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Изображение 2" descr="изображение_viber_2024-08-22_15-52-08-4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503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5151120" y="446405"/>
            <a:ext cx="7051675" cy="17805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помидор рассказ недлинный – </a:t>
            </a:r>
          </a:p>
          <a:p>
            <a:pPr algn="ctr"/>
            <a:r>
              <a:rPr lang="ru-RU" alt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не знает витамины?</a:t>
            </a:r>
          </a:p>
          <a:p>
            <a:pPr algn="ctr"/>
            <a:r>
              <a:rPr lang="ru-RU" alt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Пей всегда томатный сок –</a:t>
            </a:r>
          </a:p>
          <a:p>
            <a:pPr algn="ctr"/>
            <a:r>
              <a:rPr lang="ru-RU" alt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Будешь ты тогда, дружок</a:t>
            </a:r>
          </a:p>
          <a:p>
            <a:pPr algn="ctr"/>
            <a:r>
              <a:rPr lang="ru-RU" alt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Крепким, ловким, сильным.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Изображение 3" descr="изображение_viber_2024-08-22_15-52-08-3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9646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2" name="Текстовое поле 1"/>
          <p:cNvSpPr txBox="1"/>
          <p:nvPr/>
        </p:nvSpPr>
        <p:spPr>
          <a:xfrm>
            <a:off x="5150485" y="557530"/>
            <a:ext cx="7061835" cy="14941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День за днём у нас на грядке 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Созревает перец сладкий,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Рядом от зари до зорьки</a:t>
            </a:r>
          </a:p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Созревает перец горький.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Изображение 1" descr="изображение_viber_2024-08-22_15-52-08-3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86935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38100">
            <a:contourClr>
              <a:srgbClr val="7030A0"/>
            </a:contourClr>
          </a:sp3d>
        </p:spPr>
      </p:pic>
      <p:sp>
        <p:nvSpPr>
          <p:cNvPr id="3" name="Текстовое поле 2"/>
          <p:cNvSpPr txBox="1"/>
          <p:nvPr/>
        </p:nvSpPr>
        <p:spPr>
          <a:xfrm>
            <a:off x="5150485" y="325755"/>
            <a:ext cx="7005320" cy="22180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altLang="en-US" sz="32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с мамой очень любим животных, поэтому держим в огороде пёстрых курочек. Я очень люблю их кормить зерном.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297</Words>
  <Application>Microsoft Office PowerPoint</Application>
  <PresentationFormat>Широкоэкранный</PresentationFormat>
  <Paragraphs>43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9</cp:revision>
  <dcterms:created xsi:type="dcterms:W3CDTF">2024-09-16T09:33:00Z</dcterms:created>
  <dcterms:modified xsi:type="dcterms:W3CDTF">2024-09-23T06:37:06Z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B43C67A681824E9C97D5F3CDFCA839FC_12</vt:lpwstr>
  </property>
  <property fmtid="{D5CDD505-2E9C-101B-9397-08002B2CF9AE}" pid="3" name="KSOProductBuildVer">
    <vt:lpwstr>1049-12.2.0.18283</vt:lpwstr>
  </property>
</Properties>
</file>