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6" r:id="rId4"/>
    <p:sldId id="261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F17-1506-40EB-A275-3B20166A369F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708C-392A-43A2-982D-C138451D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6350" y="8890"/>
            <a:ext cx="1219644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48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бюджетное 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</a:p>
          <a:p>
            <a:pPr algn="ctr"/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</a:t>
            </a:r>
          </a:p>
          <a:p>
            <a:pPr algn="ctr"/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№ 8»</a:t>
            </a:r>
          </a:p>
          <a:p>
            <a:pPr algn="ctr"/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Гусь-Хрустальный</a:t>
            </a:r>
          </a:p>
          <a:p>
            <a:pPr algn="ctr"/>
            <a:endParaRPr lang="ru-RU" altLang="en-US" sz="20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6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Фотоальбом </a:t>
            </a:r>
          </a:p>
          <a:p>
            <a:pPr algn="ctr"/>
            <a:r>
              <a:rPr lang="ru-RU" altLang="en-US" sz="36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«Наш семейный огород»</a:t>
            </a:r>
            <a:endParaRPr lang="ru-RU" alt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«Весёлый огород»</a:t>
            </a:r>
          </a:p>
          <a:p>
            <a:pPr algn="ctr"/>
            <a:r>
              <a:rPr lang="ru-RU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Тетеревкова</a:t>
            </a:r>
            <a:r>
              <a:rPr lang="ru-RU" alt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София Денисовна</a:t>
            </a:r>
            <a:endParaRPr lang="ru-RU" alt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</a:t>
            </a:r>
            <a:r>
              <a:rPr lang="en-US" alt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Федосеева Евгения Евгеньевна</a:t>
            </a:r>
            <a:r>
              <a:rPr lang="ru-RU" alt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alt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2000" b="1" i="1" smtClean="0">
                <a:latin typeface="Arial" panose="020B0604020202020204" pitchFamily="34" charset="0"/>
                <a:cs typeface="Arial" panose="020B0604020202020204" pitchFamily="34" charset="0"/>
              </a:rPr>
              <a:t>Старший воспитатель</a:t>
            </a:r>
            <a:endParaRPr lang="ru-RU" alt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C:\Users\User\Desktop\Тетеревкова Соня семейный огород\GridArt_20240919_184636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" y="-5580"/>
            <a:ext cx="6863580" cy="68635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677410" y="0"/>
            <a:ext cx="7525385" cy="1568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Тетеревкова Соня семейный огород\GridArt_20240920_072313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688" y="558559"/>
            <a:ext cx="5608320" cy="5608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721225" y="306705"/>
            <a:ext cx="7491095" cy="2228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Тетеревкова Соня семейный огород\GridArt_20240918_165505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</cp:revision>
  <dcterms:created xsi:type="dcterms:W3CDTF">2024-09-16T09:33:00Z</dcterms:created>
  <dcterms:modified xsi:type="dcterms:W3CDTF">2024-10-07T14:19:56Z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B43C67A681824E9C97D5F3CDFCA839FC_12</vt:lpwstr>
  </property>
  <property fmtid="{D5CDD505-2E9C-101B-9397-08002B2CF9AE}" pid="3" name="KSOProductBuildVer">
    <vt:lpwstr>1049-12.2.0.18283</vt:lpwstr>
  </property>
</Properties>
</file>