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83AB3C-04BA-486B-810E-A11E8A49B72B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9EC920-7177-4F70-AFDE-062DD4F7E9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istrib\System Folders\Desktop\1d4ba4c73d69d187b3d0a54f71e928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347663"/>
            <a:ext cx="9753600" cy="75533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istrib\System Folders\Desktop\юбилей\IMG2024112315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51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1" name="Picture 11" descr="d:\Distrib\System Folders\Desktop\юбилей\IMG2024061411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564396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Техническое творчество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istrib\System Folders\Desktop\юбилей\IMG2024112315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D:\Documents\конкурс\IMG20211029091321.jpg"/>
          <p:cNvPicPr>
            <a:picLocks noChangeAspect="1" noChangeArrowheads="1"/>
          </p:cNvPicPr>
          <p:nvPr/>
        </p:nvPicPr>
        <p:blipFill>
          <a:blip r:embed="rId3" cstate="print"/>
          <a:srcRect t="19340"/>
          <a:stretch>
            <a:fillRect/>
          </a:stretch>
        </p:blipFill>
        <p:spPr bwMode="auto">
          <a:xfrm>
            <a:off x="5076056" y="1772816"/>
            <a:ext cx="381642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Я с книгой открываю мир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istrib\System Folders\Desktop\юбилей\IMG20241123152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d:\Distrib\System Folders\Desktop\юбилей\IMG20241122093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762418" cy="5016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Развивающая деятельность.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istrib\System Folders\Desktop\юбилей\2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Мы с моей подружкой Томой </a:t>
            </a:r>
            <a:r>
              <a:rPr lang="ru-RU" i="1" dirty="0" smtClean="0">
                <a:solidFill>
                  <a:srgbClr val="FF0000"/>
                </a:solidFill>
              </a:rPr>
              <a:t>ходим </a:t>
            </a:r>
            <a:r>
              <a:rPr lang="ru-RU" i="1" dirty="0" smtClean="0">
                <a:solidFill>
                  <a:srgbClr val="FF0000"/>
                </a:solidFill>
              </a:rPr>
              <a:t>вместе в детский сад. </a:t>
            </a:r>
            <a:r>
              <a:rPr lang="ru-RU" i="1" dirty="0" smtClean="0">
                <a:solidFill>
                  <a:srgbClr val="FF0000"/>
                </a:solidFill>
              </a:rPr>
              <a:t>Это вам не то, что дома! Это школа малышат!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Distrib\System Folders\Desktop\юбилей\IMG20241123152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276872"/>
            <a:ext cx="4264429" cy="3196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Distrib\System Folders\Desktop\юбилей\uEk6Lf1RS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079776" cy="305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Для мам и пап о жизни их ребят!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Distrib\System Folders\Desktop\юбилей\IMG20241123152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6670" y="1340768"/>
            <a:ext cx="3131127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Distrib\System Folders\Desktop\сайт\lOotheC5Nj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532504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istrib\System Folders\Desktop\юбилей\IMG20241123152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d:\Distrib\System Folders\Desktop\юбилей\RURPFvvsA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294366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80456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Все играют дружно, Весело гурьбой! Как же хорошо нам, Детский сад, с тобой! 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istrib\System Folders\Desktop\юбилей\IMG20241123152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00400" cy="4800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Distrib\System Folders\Desktop\юбилей\IMG2024091909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528392" cy="4704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Конструктивное творчество.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istrib\System Folders\Desktop\юбилей\IMG20241123152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438382" cy="4584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Distrib\System Folders\Desktop\юбилей\IMG умываем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745385" cy="457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Чистота залог здоровья.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istrib\System Folders\Desktop\юбилей\IMG20241123152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:\Distrib\System Folders\Desktop\юбилей\изображение_viber_2024-11-23_16-00-15-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200467" cy="315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Салон красоты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istrib\System Folders\Desktop\юбилей\IMG20241123152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21" y="213285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Distrib\System Folders\Desktop\юбилей\gJcz_hDmvt8.jpg"/>
          <p:cNvPicPr>
            <a:picLocks noChangeAspect="1" noChangeArrowheads="1"/>
          </p:cNvPicPr>
          <p:nvPr/>
        </p:nvPicPr>
        <p:blipFill>
          <a:blip r:embed="rId3" cstate="print"/>
          <a:srcRect t="12963"/>
          <a:stretch>
            <a:fillRect/>
          </a:stretch>
        </p:blipFill>
        <p:spPr bwMode="auto">
          <a:xfrm>
            <a:off x="5004048" y="1556792"/>
            <a:ext cx="3749613" cy="435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Игры для развития мелкой моторики.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istrib\System Folders\Desktop\юбилей\IMG20241123152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d:\Distrib\System Folders\Desktop\юбилей\Q6krap0pz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434069" cy="332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Волшебное путешествие в новогоднюю сказку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85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 Мы с моей подружкой Томой ходим вместе в детский сад. Это вам не то, что дома! Это школа малышат!</vt:lpstr>
      <vt:lpstr>Для мам и пап о жизни их ребят!</vt:lpstr>
      <vt:lpstr>Все играют дружно, Весело гурьбой! Как же хорошо нам, Детский сад, с тобой! </vt:lpstr>
      <vt:lpstr>Конструктивное творчество.</vt:lpstr>
      <vt:lpstr>Чистота залог здоровья.</vt:lpstr>
      <vt:lpstr>Салон красоты.</vt:lpstr>
      <vt:lpstr>Игры для развития мелкой моторики.</vt:lpstr>
      <vt:lpstr>Волшебное путешествие в новогоднюю сказку.</vt:lpstr>
      <vt:lpstr>Техническое творчество.</vt:lpstr>
      <vt:lpstr>Я с книгой открываю мир.</vt:lpstr>
      <vt:lpstr>Развивающая деятельность.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2024-11-23T11:44:16Z</dcterms:created>
  <dcterms:modified xsi:type="dcterms:W3CDTF">2024-12-02T05:46:12Z</dcterms:modified>
</cp:coreProperties>
</file>