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Изображение 3" descr="Снимок экрана 2025-11-18 164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80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461260" y="1380490"/>
            <a:ext cx="7269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1200" b="1">
                <a:latin typeface="Times New Roman" panose="02020603050405020304" charset="0"/>
                <a:cs typeface="Times New Roman" panose="02020603050405020304" charset="0"/>
              </a:rPr>
              <a:t>МУНИЦИПАЛЬНОЕ БЮДЖЕТНОЕ ДОШКОЛЬНОЕ ОБРАЗОВАТЕЛОЬНОЕ УЧРЕЖДЕНИЕ </a:t>
            </a:r>
            <a:endParaRPr lang="ru-RU" altLang="ru-RU" sz="1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1200" b="1">
                <a:latin typeface="Times New Roman" panose="02020603050405020304" charset="0"/>
                <a:cs typeface="Times New Roman" panose="02020603050405020304" charset="0"/>
              </a:rPr>
              <a:t>«Детский сад №8»</a:t>
            </a:r>
            <a:endParaRPr lang="ru-RU" altLang="ru-RU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964180" y="2176145"/>
            <a:ext cx="6181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2400" b="1">
                <a:latin typeface="Times New Roman" panose="02020603050405020304" charset="0"/>
                <a:cs typeface="Times New Roman" panose="02020603050405020304" charset="0"/>
              </a:rPr>
              <a:t>Лего-конструирование как средство всестороннего развития </a:t>
            </a:r>
            <a:endParaRPr lang="ru-RU" altLang="ru-RU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2400" b="1">
                <a:latin typeface="Times New Roman" panose="02020603050405020304" charset="0"/>
                <a:cs typeface="Times New Roman" panose="02020603050405020304" charset="0"/>
              </a:rPr>
              <a:t>младших дошкольников</a:t>
            </a:r>
            <a:endParaRPr lang="ru-RU" altLang="ru-RU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362315" y="4902835"/>
            <a:ext cx="3114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Подготовил воспитатель: Хитрова Полина Сергеевна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286375" y="5718810"/>
            <a:ext cx="1536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2025 г.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Airbrush-IMAGE-ENHANCER-1763473758995-17634737589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766695" y="481965"/>
            <a:ext cx="665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Игровая деятельность с постройками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47700" y="1097915"/>
            <a:ext cx="4791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Постройка из мягких модулей - «Грузовик»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Изображение 9" descr="photo_2025-11-18_13-14-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570" y="1665605"/>
            <a:ext cx="2700020" cy="3255010"/>
          </a:xfrm>
          <a:prstGeom prst="rect">
            <a:avLst/>
          </a:prstGeom>
        </p:spPr>
      </p:pic>
      <p:pic>
        <p:nvPicPr>
          <p:cNvPr id="11" name="Изображение 10" descr="photo_2025-11-18_13-14-48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385" y="1665605"/>
            <a:ext cx="4132580" cy="3099435"/>
          </a:xfrm>
          <a:prstGeom prst="rect">
            <a:avLst/>
          </a:prstGeom>
        </p:spPr>
      </p:pic>
      <p:pic>
        <p:nvPicPr>
          <p:cNvPr id="12" name="Изображение 11" descr="photo_2025-11-18_13-14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95" y="1665605"/>
            <a:ext cx="4107180" cy="3081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Изображение 4" descr="Airbrush-IMAGE-ENHANCER-1763473758995-17634737589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884170" y="327660"/>
            <a:ext cx="6423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Постройка из кубиков</a:t>
            </a:r>
            <a:endParaRPr lang="ru-RU" altLang="en-US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Изображение 7" descr="photo_2025-11-18_18-09-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" y="1307465"/>
            <a:ext cx="3414395" cy="3414395"/>
          </a:xfrm>
          <a:prstGeom prst="rect">
            <a:avLst/>
          </a:prstGeom>
        </p:spPr>
      </p:pic>
      <p:pic>
        <p:nvPicPr>
          <p:cNvPr id="9" name="Изображение 8" descr="photo_2025-11-18_18-13-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755" y="1307465"/>
            <a:ext cx="3411220" cy="3411220"/>
          </a:xfrm>
          <a:prstGeom prst="rect">
            <a:avLst/>
          </a:prstGeom>
        </p:spPr>
      </p:pic>
      <p:pic>
        <p:nvPicPr>
          <p:cNvPr id="10" name="Изображение 9" descr="photo_2025-11-18_18-15-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530" y="1307465"/>
            <a:ext cx="3429000" cy="342900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1062990" y="832485"/>
            <a:ext cx="2651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Гусеница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4804410" y="853440"/>
            <a:ext cx="2583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Башенка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8592820" y="833120"/>
            <a:ext cx="2598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Тоннель будущего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авп.png.-fotor-enhance-20251118165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"/>
            <a:ext cx="12192000" cy="685863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219450" y="3863340"/>
            <a:ext cx="5753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  <a:endParaRPr lang="ru-RU" altLang="en-US" sz="48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Замещающее содержимое 5"/>
          <p:cNvSpPr/>
          <p:nvPr>
            <p:ph idx="1"/>
          </p:nvPr>
        </p:nvSpPr>
        <p:spPr>
          <a:xfrm>
            <a:off x="614045" y="977900"/>
            <a:ext cx="10515600" cy="4351338"/>
          </a:xfrm>
        </p:spPr>
        <p:txBody>
          <a:bodyPr>
            <a:normAutofit fontScale="90000"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являются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великолепным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средством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интеллектуального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развития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дошкольников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обеспечивающих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интеграцию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образовательных областей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﻿﻿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позволяют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педагогу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сочетать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образование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воспитание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дошкольников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режиме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учиться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обучаться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﻿﻿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формируют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познавательную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способствуют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воспитанию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социально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активной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личности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формируют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навыки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общения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творчества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﻿﻿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объединяют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игру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исследовательской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экспериментальной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деятельностью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предоставляют ребенку во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зм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ж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но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ть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экспериментировать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созидать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свой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собственный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мир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где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нет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границ</a:t>
            </a:r>
            <a:r>
              <a:rPr lang="ru-RU" altLang="en-US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061720" y="390525"/>
            <a:ext cx="10067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Актуальность </a:t>
            </a:r>
            <a:r>
              <a:rPr lang="en-US" altLang="ru-RU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LEGO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-конструирования</a:t>
            </a:r>
            <a:endParaRPr lang="ru-RU" altLang="ru-RU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Airbrush-IMAGE-ENHANCER-1763473758995-176347375899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4135"/>
            <a:ext cx="12192635" cy="69215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53260" y="116840"/>
            <a:ext cx="8286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Уголок конструирования</a:t>
            </a:r>
            <a:endParaRPr lang="ru-RU" altLang="ru-RU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 descr="photo_2025-11-18_13-13-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55" y="775970"/>
            <a:ext cx="6385560" cy="4539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Airbrush-IMAGE-ENHANCER-1763473758995-17634737589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785110" y="292100"/>
            <a:ext cx="6621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Базовый набор для детей 3-4 лет</a:t>
            </a:r>
            <a:endParaRPr lang="ru-RU" altLang="en-US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47700" y="1259840"/>
            <a:ext cx="10804525" cy="882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Дети знакомятся с основными деталями конструктора, способами скрепления кирпичиков, у детей формируется умение соотнонсить с образцом результаты собственных действий в конструировании объекта.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 descr="loto_s_zhivotnymi_duplo_45009_51-no-bg-preview (carve.photo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565" y="2142490"/>
            <a:ext cx="3213735" cy="3213735"/>
          </a:xfrm>
          <a:prstGeom prst="rect">
            <a:avLst/>
          </a:prstGeom>
        </p:spPr>
      </p:pic>
      <p:pic>
        <p:nvPicPr>
          <p:cNvPr id="8" name="Изображение 7" descr="fghgf_png-no-bg-preview (carve.photos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20" y="2189480"/>
            <a:ext cx="4742180" cy="2667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Airbrush-IMAGE-ENHANCER-1763473758995-17634737589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54530" y="281940"/>
            <a:ext cx="85267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Цели образовательного модуля «</a:t>
            </a:r>
            <a:r>
              <a:rPr lang="en-US" altLang="ru-RU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LEGO</a:t>
            </a:r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-конструирования»</a:t>
            </a:r>
            <a:endParaRPr lang="ru-RU" altLang="en-US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61010" y="1363980"/>
            <a:ext cx="1070229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Развитие способности к практическому и умственному эксперементированию, обобщению, установлению причинно-следственных связей, речевому планированию и речевому комментированию процесса и результата собственной деятельности;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Умение группировать предметы;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Умение создавать новые образы, фантазировать, использовать аналогию и синтез;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Умение создавать конструкции и моделировать объекты на основе пазового крепление деталей.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Изображение 5" descr="snapedit_17634738077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714115" y="695960"/>
            <a:ext cx="8477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Этапы обучения детей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LEGO</a:t>
            </a:r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-конструирования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582795" y="1752600"/>
            <a:ext cx="72313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С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оздание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условий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для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широкого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самостоятельного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детского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экспериментирования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новым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материалом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редоставление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детям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возможности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решать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направленные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развитие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воображения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формирование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обобщенных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способов</a:t>
            </a:r>
            <a:endParaRPr lang="en-U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конструирования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организация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самостоятельного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детского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конструирования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замыслу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Airbrush-IMAGE-ENHANCER-1763473758995-17634737589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6" name="Изображение 5" descr="photo_2025-11-18_13-13-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58445"/>
            <a:ext cx="3439795" cy="4588510"/>
          </a:xfrm>
          <a:prstGeom prst="rect">
            <a:avLst/>
          </a:prstGeom>
        </p:spPr>
      </p:pic>
      <p:pic>
        <p:nvPicPr>
          <p:cNvPr id="7" name="Изображение 6" descr="photo_2025-11-18_13-13-21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10" y="258445"/>
            <a:ext cx="6117590" cy="45885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Изображение 4" descr="Airbrush-IMAGE-ENHANCER-1763473758995-17634737589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992630" y="342900"/>
            <a:ext cx="782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Алгоритм проведения работы</a:t>
            </a:r>
            <a:endParaRPr lang="ru-RU" altLang="en-US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200150" y="1493520"/>
            <a:ext cx="4895850" cy="2852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Рассматривание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образца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схемы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чертежа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рисунка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картинки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﻿﻿﻿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Поиск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выбор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необходимых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деталей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общего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набора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﻿﻿﻿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Сборка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частей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модели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﻿﻿﻿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Последовательное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соединение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 всех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собранных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частей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одну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целую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модель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Сравнение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своей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собранной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модели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образцом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схемой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чертежом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рисунком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картинкой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анализ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собранной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конструкции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Изображение 7" descr="photo_2025-11-18_13-08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1089025"/>
            <a:ext cx="3327400" cy="2496185"/>
          </a:xfrm>
          <a:prstGeom prst="rect">
            <a:avLst/>
          </a:prstGeom>
        </p:spPr>
      </p:pic>
      <p:pic>
        <p:nvPicPr>
          <p:cNvPr id="9" name="Изображение 8" descr="photo_2025-11-18_13-08-09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0" y="3768725"/>
            <a:ext cx="3326130" cy="24949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Airbrush-IMAGE-ENHANCER-1763473758995-17634737589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627630" y="641350"/>
            <a:ext cx="6936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Игры с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LEGO</a:t>
            </a:r>
            <a:r>
              <a:rPr lang="ru-RU" altLang="en-US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-конструктором развивают:</a:t>
            </a:r>
            <a:endParaRPr lang="ru-RU" altLang="en-US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46125" y="1651000"/>
            <a:ext cx="107403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бразное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мышление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мышление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которое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отвечает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создание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определенного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образа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представления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воплощая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этот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образ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действительности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ребенок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реализует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задуманное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ространственное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мышление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ребёнок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практике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познает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различные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пространственные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соотношения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элементов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правее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левее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выше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ниже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. У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чится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понимать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соответствие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деталей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если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один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предмет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выше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другой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оказывается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ниже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﻿﻿</a:t>
            </a:r>
            <a:r>
              <a:rPr lang="ru-RU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елкую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моторику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глазомер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развивает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мелкие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мышцы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руки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учится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соизмерять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мышечные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усилия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тренирует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глаз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﻿﻿</a:t>
            </a:r>
            <a:r>
              <a:rPr lang="ru-RU">
                <a:latin typeface="Times New Roman" panose="02020603050405020304" charset="0"/>
                <a:cs typeface="Times New Roman" panose="02020603050405020304" charset="0"/>
              </a:rPr>
              <a:t>Ф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антазию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воображение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придумывает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изобретает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создает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воплощает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преобразует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);</a:t>
            </a:r>
            <a:endParaRPr lang="en-US" altLang="ru-RU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﻿﻿</a:t>
            </a:r>
            <a:r>
              <a:rPr lang="ru-RU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пособность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конструированию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ребенок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только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осознает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расположение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деталей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начинает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понимать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надо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создать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тот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иной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объект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WPS Presentation</Application>
  <PresentationFormat>宽屏</PresentationFormat>
  <Paragraphs>68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Max</cp:lastModifiedBy>
  <cp:revision>5</cp:revision>
  <dcterms:created xsi:type="dcterms:W3CDTF">2025-07-23T00:59:00Z</dcterms:created>
  <dcterms:modified xsi:type="dcterms:W3CDTF">2025-11-18T16:47:33Z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1049-12.2.0.23149</vt:lpwstr>
  </property>
  <property fmtid="{D5CDD505-2E9C-101B-9397-08002B2CF9AE}" pid="3" name="ICV">
    <vt:lpwstr>9C7BC9D2759E4F21A7D55C8ACE612820_13</vt:lpwstr>
  </property>
</Properties>
</file>