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322" r:id="rId2"/>
    <p:sldId id="292" r:id="rId3"/>
    <p:sldId id="293" r:id="rId4"/>
    <p:sldId id="294" r:id="rId5"/>
    <p:sldId id="296" r:id="rId6"/>
    <p:sldId id="295" r:id="rId7"/>
    <p:sldId id="297" r:id="rId8"/>
    <p:sldId id="298" r:id="rId9"/>
    <p:sldId id="300" r:id="rId10"/>
    <p:sldId id="299" r:id="rId11"/>
    <p:sldId id="301" r:id="rId12"/>
    <p:sldId id="302" r:id="rId13"/>
    <p:sldId id="308" r:id="rId14"/>
    <p:sldId id="307" r:id="rId15"/>
    <p:sldId id="306" r:id="rId16"/>
    <p:sldId id="303" r:id="rId17"/>
    <p:sldId id="304" r:id="rId18"/>
    <p:sldId id="305" r:id="rId19"/>
    <p:sldId id="309" r:id="rId20"/>
    <p:sldId id="310" r:id="rId21"/>
    <p:sldId id="311" r:id="rId22"/>
    <p:sldId id="312" r:id="rId23"/>
    <p:sldId id="319" r:id="rId24"/>
    <p:sldId id="313" r:id="rId25"/>
    <p:sldId id="321" r:id="rId26"/>
    <p:sldId id="320" r:id="rId27"/>
    <p:sldId id="318" r:id="rId28"/>
    <p:sldId id="317" r:id="rId29"/>
    <p:sldId id="316" r:id="rId30"/>
    <p:sldId id="282" r:id="rId31"/>
    <p:sldId id="323" r:id="rId32"/>
    <p:sldId id="315" r:id="rId33"/>
    <p:sldId id="324" r:id="rId34"/>
    <p:sldId id="325" r:id="rId35"/>
    <p:sldId id="328" r:id="rId36"/>
    <p:sldId id="314" r:id="rId37"/>
    <p:sldId id="326" r:id="rId38"/>
    <p:sldId id="327" r:id="rId39"/>
    <p:sldId id="329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31" autoAdjust="0"/>
    <p:restoredTop sz="94660"/>
  </p:normalViewPr>
  <p:slideViewPr>
    <p:cSldViewPr snapToGrid="0">
      <p:cViewPr varScale="1">
        <p:scale>
          <a:sx n="74" d="100"/>
          <a:sy n="74" d="100"/>
        </p:scale>
        <p:origin x="6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CA04-901B-49A3-A218-23E0DBE54364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394E-DB9F-4AA4-9C47-1963B737C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303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CA04-901B-49A3-A218-23E0DBE54364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394E-DB9F-4AA4-9C47-1963B737C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32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CA04-901B-49A3-A218-23E0DBE54364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394E-DB9F-4AA4-9C47-1963B737C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449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CA04-901B-49A3-A218-23E0DBE54364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394E-DB9F-4AA4-9C47-1963B737C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493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CA04-901B-49A3-A218-23E0DBE54364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394E-DB9F-4AA4-9C47-1963B737C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50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CA04-901B-49A3-A218-23E0DBE54364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394E-DB9F-4AA4-9C47-1963B737C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471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CA04-901B-49A3-A218-23E0DBE54364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394E-DB9F-4AA4-9C47-1963B737C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284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CA04-901B-49A3-A218-23E0DBE54364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394E-DB9F-4AA4-9C47-1963B737C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349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CA04-901B-49A3-A218-23E0DBE54364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394E-DB9F-4AA4-9C47-1963B737C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185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CA04-901B-49A3-A218-23E0DBE54364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394E-DB9F-4AA4-9C47-1963B737C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001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ECA04-901B-49A3-A218-23E0DBE54364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0394E-DB9F-4AA4-9C47-1963B737C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728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ECA04-901B-49A3-A218-23E0DBE54364}" type="datetimeFigureOut">
              <a:rPr lang="ru-RU" smtClean="0"/>
              <a:t>10.04.2021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0394E-DB9F-4AA4-9C47-1963B737C8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51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slide" Target="slide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slide" Target="slide4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slide" Target="slide5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slide" Target="slide5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slide" Target="slide5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slide" Target="slide6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slide" Target="slide6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4.xml"/><Relationship Id="rId7" Type="http://schemas.openxmlformats.org/officeDocument/2006/relationships/slide" Target="slide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slide" Target="slide3.xml"/><Relationship Id="rId10" Type="http://schemas.openxmlformats.org/officeDocument/2006/relationships/slide" Target="slide39.xml"/><Relationship Id="rId4" Type="http://schemas.openxmlformats.org/officeDocument/2006/relationships/image" Target="../media/image7.png"/><Relationship Id="rId9" Type="http://schemas.openxmlformats.org/officeDocument/2006/relationships/slide" Target="slide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slide" Target="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" Target="slide7.xml"/><Relationship Id="rId7" Type="http://schemas.openxmlformats.org/officeDocument/2006/relationships/slide" Target="slide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8.xm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7" Type="http://schemas.openxmlformats.org/officeDocument/2006/relationships/image" Target="../media/image2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slide" Target="slide35.xml"/><Relationship Id="rId4" Type="http://schemas.openxmlformats.org/officeDocument/2006/relationships/slide" Target="slide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slide" Target="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slide" Target="slide37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slide" Target="slide38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slide" Target="slid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27.png"/><Relationship Id="rId4" Type="http://schemas.openxmlformats.org/officeDocument/2006/relationships/slide" Target="slide3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10.xml"/><Relationship Id="rId7" Type="http://schemas.openxmlformats.org/officeDocument/2006/relationships/slide" Target="slide1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slide" Target="slide11.xml"/><Relationship Id="rId10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" Target="slide13.xml"/><Relationship Id="rId7" Type="http://schemas.openxmlformats.org/officeDocument/2006/relationships/slide" Target="slide1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slide" Target="slide2.xml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slide" Target="slide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6.xml"/><Relationship Id="rId7" Type="http://schemas.openxmlformats.org/officeDocument/2006/relationships/slide" Target="slide1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slide" Target="slide17.xml"/><Relationship Id="rId10" Type="http://schemas.openxmlformats.org/officeDocument/2006/relationships/image" Target="../media/image12.png"/><Relationship Id="rId4" Type="http://schemas.openxmlformats.org/officeDocument/2006/relationships/image" Target="../media/image19.png"/><Relationship Id="rId9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3.png"/><Relationship Id="rId4" Type="http://schemas.openxmlformats.org/officeDocument/2006/relationships/slide" Target="slide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3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3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5543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2487" y="128790"/>
            <a:ext cx="11639668" cy="6687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sz="2000" b="1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ВИКТОРИНА</a:t>
            </a:r>
            <a:r>
              <a:rPr lang="ru-RU" sz="20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sz="2000" b="1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для детей </a:t>
            </a:r>
            <a:r>
              <a:rPr lang="en-US" sz="2000" b="1" dirty="0" smtClean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6-9 </a:t>
            </a:r>
            <a:r>
              <a:rPr lang="ru-RU" sz="2000" b="1" dirty="0" smtClean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лет</a:t>
            </a:r>
          </a:p>
          <a:p>
            <a:pPr algn="ctr"/>
            <a:endParaRPr lang="ru-RU" sz="2000" b="1" dirty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ru-RU" sz="2000" b="1" dirty="0" smtClean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ru-RU" sz="2000" b="1" dirty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ru-RU" sz="2000" b="1" dirty="0" smtClean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ru-RU" sz="2000" b="1" dirty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ru-RU" sz="2000" b="1" dirty="0" smtClean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ru-RU" sz="2000" b="1" dirty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ru-RU" sz="2000" b="1" dirty="0" smtClean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ru-RU" sz="2000" b="1" dirty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ru-RU" sz="2000" b="1" dirty="0" smtClean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ru-RU" sz="2000" b="1" dirty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ru-RU" sz="2000" b="1" dirty="0" smtClean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ru-RU" sz="2000" b="1" dirty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ctr"/>
            <a:endParaRPr lang="ru-RU" sz="2000" b="1" dirty="0" smtClean="0">
              <a:solidFill>
                <a:prstClr val="black"/>
              </a:solidFill>
              <a:latin typeface="Comic Sans MS" panose="030F0702030302020204" pitchFamily="66" charset="0"/>
              <a:ea typeface="+mj-ea"/>
              <a:cs typeface="+mj-cs"/>
            </a:endParaRPr>
          </a:p>
          <a:p>
            <a:pPr algn="r"/>
            <a:r>
              <a:rPr lang="ru-RU" sz="2000" b="1" dirty="0" smtClean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  Автор: Коробова И.А.</a:t>
            </a:r>
          </a:p>
          <a:p>
            <a:pPr algn="r"/>
            <a:r>
              <a:rPr lang="ru-RU" sz="2000" b="1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>МБДОУ «Детский сад № 8»</a:t>
            </a:r>
            <a:br>
              <a:rPr lang="ru-RU" sz="2000" b="1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r>
              <a:rPr lang="ru-RU" sz="2000" b="1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  <a:t/>
            </a:r>
            <a:br>
              <a:rPr lang="ru-RU" sz="2000" b="1" dirty="0">
                <a:solidFill>
                  <a:prstClr val="black"/>
                </a:solidFill>
                <a:latin typeface="Comic Sans MS" panose="030F0702030302020204" pitchFamily="66" charset="0"/>
                <a:ea typeface="+mj-ea"/>
                <a:cs typeface="+mj-cs"/>
              </a:rPr>
            </a:br>
            <a:endParaRPr lang="ru-RU" sz="20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7" y="1822868"/>
            <a:ext cx="11693141" cy="10912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87" y="2723001"/>
            <a:ext cx="7254710" cy="4076002"/>
          </a:xfrm>
          <a:prstGeom prst="rect">
            <a:avLst/>
          </a:prstGeom>
          <a:scene3d>
            <a:camera prst="orthographicFront"/>
            <a:lightRig rig="threePt" dir="t"/>
          </a:scene3d>
          <a:sp3d contourW="38100">
            <a:contourClr>
              <a:srgbClr val="0070C0"/>
            </a:contourClr>
          </a:sp3d>
        </p:spPr>
      </p:pic>
      <p:pic>
        <p:nvPicPr>
          <p:cNvPr id="9" name="Рисунок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5141" y="3477718"/>
            <a:ext cx="1304657" cy="1341236"/>
          </a:xfrm>
          <a:prstGeom prst="rect">
            <a:avLst/>
          </a:prstGeom>
        </p:spPr>
      </p:pic>
      <p:pic>
        <p:nvPicPr>
          <p:cNvPr id="10" name="Ретро — Гусь-Хрустальны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5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5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8631" y="365125"/>
            <a:ext cx="2164268" cy="22801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3280" y="186977"/>
            <a:ext cx="6785436" cy="27068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hlinkClick r:id="rId6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353154" y="3976680"/>
            <a:ext cx="2402032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4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8631" y="365125"/>
            <a:ext cx="2164268" cy="22801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hlinkClick r:id="rId5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992546" y="4051820"/>
            <a:ext cx="2402032" cy="17984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78146" y="365124"/>
            <a:ext cx="6120846" cy="2678991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Вопрос 2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Как называется роща нашего города, в которой часто проходят соревнования? </a:t>
            </a:r>
          </a:p>
          <a:p>
            <a:pPr algn="ctr"/>
            <a:endParaRPr lang="ru-RU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47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8631" y="365125"/>
            <a:ext cx="2164268" cy="22801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6740" y="392911"/>
            <a:ext cx="6663506" cy="274953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>
            <a:hlinkClick r:id="rId6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327477" y="3979016"/>
            <a:ext cx="2402032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8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8631" y="365125"/>
            <a:ext cx="2164268" cy="22801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534" y="3142445"/>
            <a:ext cx="8327265" cy="303451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3463" y="4378487"/>
            <a:ext cx="2402032" cy="17984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71223" y="365125"/>
            <a:ext cx="5640946" cy="2661409"/>
          </a:xfrm>
          <a:prstGeom prst="rect">
            <a:avLst/>
          </a:prstGeom>
          <a:solidFill>
            <a:srgbClr val="FF66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omic Sans MS" panose="030F0702030302020204" pitchFamily="66" charset="0"/>
              </a:rPr>
              <a:t>Вопрос 1</a:t>
            </a:r>
          </a:p>
          <a:p>
            <a:pPr algn="ctr"/>
            <a:r>
              <a:rPr lang="ru-RU" sz="2800" b="1" dirty="0" smtClean="0">
                <a:latin typeface="Comic Sans MS" panose="030F0702030302020204" pitchFamily="66" charset="0"/>
              </a:rPr>
              <a:t>Чем знаменит наш город?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8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8631" y="365125"/>
            <a:ext cx="2164268" cy="22801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534" y="3142445"/>
            <a:ext cx="8327265" cy="303451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3463" y="4378487"/>
            <a:ext cx="2402032" cy="17984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22074" y="219107"/>
            <a:ext cx="6146842" cy="2674729"/>
          </a:xfrm>
          <a:prstGeom prst="rect">
            <a:avLst/>
          </a:prstGeom>
          <a:solidFill>
            <a:srgbClr val="FF66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Вопрос 2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Кому установлен памятник в центре нашего города?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endParaRPr lang="ru-RU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13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8631" y="365125"/>
            <a:ext cx="2164268" cy="22801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9811" y="2342760"/>
            <a:ext cx="10515600" cy="1325563"/>
          </a:xfrm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534" y="3142445"/>
            <a:ext cx="8327265" cy="303451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3463" y="4378487"/>
            <a:ext cx="2402032" cy="17984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26534" y="466594"/>
            <a:ext cx="6454247" cy="2538947"/>
          </a:xfrm>
          <a:prstGeom prst="rect">
            <a:avLst/>
          </a:prstGeom>
          <a:solidFill>
            <a:srgbClr val="FF66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Вопрос 3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Что освежает людей в летнее время у ворот стадиона Центральный?</a:t>
            </a:r>
          </a:p>
          <a:p>
            <a:pPr algn="ctr"/>
            <a:endParaRPr lang="ru-RU" sz="28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516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8631" y="365125"/>
            <a:ext cx="2164268" cy="22801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2321" y="491618"/>
            <a:ext cx="7650997" cy="30910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534" y="3142445"/>
            <a:ext cx="8327265" cy="303451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584" y="4378487"/>
            <a:ext cx="2402032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7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8631" y="365125"/>
            <a:ext cx="2164268" cy="22801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534" y="3142445"/>
            <a:ext cx="8327265" cy="303451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7149" y="4231145"/>
            <a:ext cx="2402032" cy="17984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35763" y="331565"/>
            <a:ext cx="6553769" cy="3071202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ru-RU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Вопрос 2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Как называется здание с колоннами в центре города?</a:t>
            </a:r>
          </a:p>
          <a:p>
            <a:pPr algn="ctr"/>
            <a:endParaRPr lang="ru-RU" sz="28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ru-RU" sz="28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12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8631" y="365125"/>
            <a:ext cx="2164268" cy="22801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534" y="3142445"/>
            <a:ext cx="8327265" cy="303451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3129" y="3819768"/>
            <a:ext cx="2402032" cy="17984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863121" y="365125"/>
            <a:ext cx="6160958" cy="27773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ru-RU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Вопрос 3</a:t>
            </a:r>
          </a:p>
          <a:p>
            <a:pPr algn="ctr"/>
            <a:endParaRPr lang="ru-RU" sz="28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Что раньше находилось в здании городской администрации?</a:t>
            </a:r>
          </a:p>
          <a:p>
            <a:pPr algn="ctr"/>
            <a:endParaRPr lang="ru-RU" sz="2800" b="1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ru-RU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ru-RU" sz="2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59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omic Sans MS" panose="030F0702030302020204" pitchFamily="66" charset="0"/>
              </a:rPr>
              <a:t>Аким Мальцов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534" y="3142445"/>
            <a:ext cx="8327265" cy="303451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81159"/>
            <a:ext cx="2402032" cy="17984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255" y="0"/>
            <a:ext cx="5718544" cy="69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3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865" y="1143072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hlinkClick r:id="rId3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5836" y="1884007"/>
            <a:ext cx="7295338" cy="1335140"/>
          </a:xfrm>
          <a:prstGeom prst="rect">
            <a:avLst/>
          </a:prstGeom>
        </p:spPr>
      </p:pic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836" y="109928"/>
            <a:ext cx="7295338" cy="1499746"/>
          </a:xfrm>
          <a:prstGeom prst="rect">
            <a:avLst/>
          </a:prstGeom>
        </p:spPr>
      </p:pic>
      <p:sp>
        <p:nvSpPr>
          <p:cNvPr id="9" name="Прямоугольник 8">
            <a:hlinkClick r:id="rId7" action="ppaction://hlinksldjump"/>
          </p:cNvPr>
          <p:cNvSpPr/>
          <p:nvPr/>
        </p:nvSpPr>
        <p:spPr>
          <a:xfrm>
            <a:off x="255837" y="4979063"/>
            <a:ext cx="7295338" cy="1210678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здания</a:t>
            </a:r>
            <a:endParaRPr lang="ru-RU" sz="6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Прямоугольник 9">
            <a:hlinkClick r:id="rId8" action="ppaction://hlinksldjump"/>
          </p:cNvPr>
          <p:cNvSpPr/>
          <p:nvPr/>
        </p:nvSpPr>
        <p:spPr>
          <a:xfrm>
            <a:off x="255837" y="3611707"/>
            <a:ext cx="7295337" cy="1211250"/>
          </a:xfrm>
          <a:prstGeom prst="rect">
            <a:avLst/>
          </a:prstGeom>
          <a:solidFill>
            <a:srgbClr val="FF66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ДОСТОПРИМЕЧАТЕЛЬНОСТИ </a:t>
            </a:r>
            <a:endParaRPr lang="ru-RU" sz="36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>
            <a:hlinkClick r:id="rId9" action="ppaction://hlinksldjump"/>
          </p:cNvPr>
          <p:cNvSpPr/>
          <p:nvPr/>
        </p:nvSpPr>
        <p:spPr>
          <a:xfrm>
            <a:off x="8106039" y="109928"/>
            <a:ext cx="1834373" cy="6748072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В</a:t>
            </a:r>
          </a:p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О</a:t>
            </a:r>
          </a:p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П</a:t>
            </a:r>
          </a:p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Р</a:t>
            </a:r>
          </a:p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О</a:t>
            </a:r>
          </a:p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С</a:t>
            </a:r>
          </a:p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Ы</a:t>
            </a:r>
          </a:p>
          <a:p>
            <a:pPr algn="ctr"/>
            <a:endParaRPr lang="ru-RU" sz="2400" b="1" dirty="0"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Н</a:t>
            </a:r>
          </a:p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А</a:t>
            </a:r>
          </a:p>
          <a:p>
            <a:pPr algn="ctr"/>
            <a:endParaRPr lang="ru-RU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З</a:t>
            </a:r>
          </a:p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А</a:t>
            </a:r>
          </a:p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С</a:t>
            </a:r>
          </a:p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Ы</a:t>
            </a:r>
          </a:p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П</a:t>
            </a:r>
          </a:p>
          <a:p>
            <a:pPr algn="ctr"/>
            <a:r>
              <a:rPr lang="ru-RU" sz="2400" b="1" dirty="0" smtClean="0">
                <a:latin typeface="Comic Sans MS" panose="030F0702030302020204" pitchFamily="66" charset="0"/>
              </a:rPr>
              <a:t>К</a:t>
            </a:r>
          </a:p>
          <a:p>
            <a:pPr algn="ctr"/>
            <a:r>
              <a:rPr lang="ru-RU" sz="2400" b="1" dirty="0">
                <a:latin typeface="Comic Sans MS" panose="030F0702030302020204" pitchFamily="66" charset="0"/>
              </a:rPr>
              <a:t>У</a:t>
            </a:r>
          </a:p>
        </p:txBody>
      </p:sp>
      <p:sp>
        <p:nvSpPr>
          <p:cNvPr id="8" name="Стрелка вниз 7">
            <a:hlinkClick r:id="rId10" action="ppaction://hlinksldjump"/>
          </p:cNvPr>
          <p:cNvSpPr/>
          <p:nvPr/>
        </p:nvSpPr>
        <p:spPr>
          <a:xfrm>
            <a:off x="10495276" y="1884007"/>
            <a:ext cx="1059821" cy="39268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239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7916"/>
          </a:xfrm>
        </p:spPr>
        <p:txBody>
          <a:bodyPr/>
          <a:lstStyle/>
          <a:p>
            <a:r>
              <a:rPr lang="ru-RU" b="1" dirty="0" smtClean="0">
                <a:latin typeface="Comic Sans MS" panose="030F0702030302020204" pitchFamily="66" charset="0"/>
              </a:rPr>
              <a:t>В честь реки Гусь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534" y="3142445"/>
            <a:ext cx="8327265" cy="303451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251" y="4659704"/>
            <a:ext cx="2402032" cy="1798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264" y="1470592"/>
            <a:ext cx="7709786" cy="5139857"/>
          </a:xfrm>
          <a:prstGeom prst="rect">
            <a:avLst/>
          </a:prstGeom>
          <a:scene3d>
            <a:camera prst="orthographicFront"/>
            <a:lightRig rig="threePt" dir="t"/>
          </a:scene3d>
          <a:sp3d contourW="44450">
            <a:contourClr>
              <a:srgbClr val="7030A0"/>
            </a:contourClr>
          </a:sp3d>
        </p:spPr>
      </p:pic>
    </p:spTree>
    <p:extLst>
      <p:ext uri="{BB962C8B-B14F-4D97-AF65-F5344CB8AC3E}">
        <p14:creationId xmlns:p14="http://schemas.microsoft.com/office/powerpoint/2010/main" val="52476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12124"/>
            <a:ext cx="10515600" cy="1001654"/>
          </a:xfrm>
        </p:spPr>
        <p:txBody>
          <a:bodyPr/>
          <a:lstStyle/>
          <a:p>
            <a:r>
              <a:rPr lang="ru-RU" b="1" dirty="0">
                <a:latin typeface="Comic Sans MS" panose="030F0702030302020204" pitchFamily="66" charset="0"/>
              </a:rPr>
              <a:t>Х</a:t>
            </a:r>
            <a:r>
              <a:rPr lang="ru-RU" b="1" dirty="0" smtClean="0">
                <a:latin typeface="Comic Sans MS" panose="030F0702030302020204" pitchFamily="66" charset="0"/>
              </a:rPr>
              <a:t>рустальными изделиями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534" y="3142445"/>
            <a:ext cx="8327265" cy="303451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62" y="4973963"/>
            <a:ext cx="2402032" cy="1798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8208" y="1499339"/>
            <a:ext cx="7473796" cy="535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8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5183" y="1738188"/>
            <a:ext cx="7368629" cy="49325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omic Sans MS" panose="030F0702030302020204" pitchFamily="66" charset="0"/>
              </a:rPr>
              <a:t>Городское озеро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534" y="3142445"/>
            <a:ext cx="8327265" cy="303451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81" y="5059524"/>
            <a:ext cx="2402032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6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omic Sans MS" panose="030F0702030302020204" pitchFamily="66" charset="0"/>
              </a:rPr>
              <a:t>Варварка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534" y="3142445"/>
            <a:ext cx="8327265" cy="303451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91" y="4513398"/>
            <a:ext cx="2402032" cy="1798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9730" y="1640835"/>
            <a:ext cx="6650422" cy="499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90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omic Sans MS" panose="030F0702030302020204" pitchFamily="66" charset="0"/>
              </a:rPr>
              <a:t>Баринова роща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534" y="3142445"/>
            <a:ext cx="8327265" cy="303451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61" y="4659704"/>
            <a:ext cx="2402032" cy="1798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5323" y="1976347"/>
            <a:ext cx="7458476" cy="4595994"/>
          </a:xfrm>
          <a:prstGeom prst="rect">
            <a:avLst/>
          </a:prstGeom>
          <a:scene3d>
            <a:camera prst="orthographicFront"/>
            <a:lightRig rig="threePt" dir="t"/>
          </a:scene3d>
          <a:sp3d contourW="38100">
            <a:contourClr>
              <a:srgbClr val="0070C0"/>
            </a:contourClr>
          </a:sp3d>
        </p:spPr>
      </p:pic>
    </p:spTree>
    <p:extLst>
      <p:ext uri="{BB962C8B-B14F-4D97-AF65-F5344CB8AC3E}">
        <p14:creationId xmlns:p14="http://schemas.microsoft.com/office/powerpoint/2010/main" val="149508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omic Sans MS" panose="030F0702030302020204" pitchFamily="66" charset="0"/>
              </a:rPr>
              <a:t>Фонтан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534" y="3142445"/>
            <a:ext cx="8327265" cy="303451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951" y="4378487"/>
            <a:ext cx="2402032" cy="17984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485" y="1512074"/>
            <a:ext cx="7435822" cy="4984522"/>
          </a:xfrm>
          <a:prstGeom prst="rect">
            <a:avLst/>
          </a:prstGeom>
          <a:scene3d>
            <a:camera prst="orthographicFront"/>
            <a:lightRig rig="threePt" dir="t"/>
          </a:scene3d>
          <a:sp3d contourW="57150">
            <a:contourClr>
              <a:srgbClr val="00B0F0"/>
            </a:contourClr>
          </a:sp3d>
        </p:spPr>
      </p:pic>
    </p:spTree>
    <p:extLst>
      <p:ext uri="{BB962C8B-B14F-4D97-AF65-F5344CB8AC3E}">
        <p14:creationId xmlns:p14="http://schemas.microsoft.com/office/powerpoint/2010/main" val="155262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omic Sans MS" panose="030F0702030302020204" pitchFamily="66" charset="0"/>
              </a:rPr>
              <a:t>Владимиру Ильичу Ленину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534" y="3142445"/>
            <a:ext cx="8327265" cy="303451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78487"/>
            <a:ext cx="2402032" cy="1798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2625" y="1383696"/>
            <a:ext cx="3492720" cy="5246207"/>
          </a:xfrm>
          <a:prstGeom prst="rect">
            <a:avLst/>
          </a:prstGeom>
          <a:scene3d>
            <a:camera prst="orthographicFront"/>
            <a:lightRig rig="threePt" dir="t"/>
          </a:scene3d>
          <a:sp3d contourW="57150">
            <a:contourClr>
              <a:srgbClr val="00B050"/>
            </a:contourClr>
          </a:sp3d>
        </p:spPr>
      </p:pic>
    </p:spTree>
    <p:extLst>
      <p:ext uri="{BB962C8B-B14F-4D97-AF65-F5344CB8AC3E}">
        <p14:creationId xmlns:p14="http://schemas.microsoft.com/office/powerpoint/2010/main" val="157239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omic Sans MS" panose="030F0702030302020204" pitchFamily="66" charset="0"/>
              </a:rPr>
              <a:t>Георгиевский собор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534" y="3142445"/>
            <a:ext cx="8327265" cy="303451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038" y="4765429"/>
            <a:ext cx="2402032" cy="1798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242" y="1497695"/>
            <a:ext cx="7326626" cy="492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2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omic Sans MS" panose="030F0702030302020204" pitchFamily="66" charset="0"/>
              </a:rPr>
              <a:t>Торговые ряды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534" y="3142445"/>
            <a:ext cx="8327265" cy="303451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81" y="4886165"/>
            <a:ext cx="2402032" cy="1798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2152" y="1627717"/>
            <a:ext cx="7245656" cy="4549246"/>
          </a:xfrm>
          <a:prstGeom prst="rect">
            <a:avLst/>
          </a:prstGeom>
          <a:scene3d>
            <a:camera prst="orthographicFront"/>
            <a:lightRig rig="threePt" dir="t"/>
          </a:scene3d>
          <a:sp3d contourW="63500">
            <a:contourClr>
              <a:srgbClr val="FFC000"/>
            </a:contourClr>
          </a:sp3d>
        </p:spPr>
      </p:pic>
    </p:spTree>
    <p:extLst>
      <p:ext uri="{BB962C8B-B14F-4D97-AF65-F5344CB8AC3E}">
        <p14:creationId xmlns:p14="http://schemas.microsoft.com/office/powerpoint/2010/main" val="47559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latin typeface="Comic Sans MS" panose="030F0702030302020204" pitchFamily="66" charset="0"/>
              </a:rPr>
              <a:t>Богодельня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534" y="3142445"/>
            <a:ext cx="8327265" cy="303451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86165"/>
            <a:ext cx="2402032" cy="1798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726" y="1508615"/>
            <a:ext cx="7086343" cy="4892184"/>
          </a:xfrm>
          <a:prstGeom prst="rect">
            <a:avLst/>
          </a:prstGeom>
          <a:scene3d>
            <a:camera prst="orthographicFront"/>
            <a:lightRig rig="threePt" dir="t"/>
          </a:scene3d>
          <a:sp3d contourW="44450">
            <a:contourClr>
              <a:srgbClr val="FF0000"/>
            </a:contourClr>
          </a:sp3d>
        </p:spPr>
      </p:pic>
    </p:spTree>
    <p:extLst>
      <p:ext uri="{BB962C8B-B14F-4D97-AF65-F5344CB8AC3E}">
        <p14:creationId xmlns:p14="http://schemas.microsoft.com/office/powerpoint/2010/main" val="277801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22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534" y="3142445"/>
            <a:ext cx="8327265" cy="303451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65125"/>
            <a:ext cx="2322777" cy="2249619"/>
          </a:xfrm>
          <a:prstGeom prst="rect">
            <a:avLst/>
          </a:prstGeom>
        </p:spPr>
      </p:pic>
      <p:pic>
        <p:nvPicPr>
          <p:cNvPr id="10" name="Рисунок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467" y="365124"/>
            <a:ext cx="2316681" cy="2249619"/>
          </a:xfrm>
          <a:prstGeom prst="rect">
            <a:avLst/>
          </a:prstGeom>
        </p:spPr>
      </p:pic>
      <p:pic>
        <p:nvPicPr>
          <p:cNvPr id="11" name="Рисунок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2504" y="565878"/>
            <a:ext cx="2322777" cy="2249619"/>
          </a:xfrm>
          <a:prstGeom prst="rect">
            <a:avLst/>
          </a:prstGeom>
        </p:spPr>
      </p:pic>
      <p:pic>
        <p:nvPicPr>
          <p:cNvPr id="12" name="Рисунок 1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7300" y="3624467"/>
            <a:ext cx="2402032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2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1635"/>
            <a:ext cx="12193057" cy="6901270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94357"/>
            <a:ext cx="2402032" cy="17984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389" y="1751526"/>
            <a:ext cx="7272697" cy="4843413"/>
          </a:xfrm>
          <a:prstGeom prst="rect">
            <a:avLst/>
          </a:prstGeom>
          <a:scene3d>
            <a:camera prst="orthographicFront"/>
            <a:lightRig rig="threePt" dir="t"/>
          </a:scene3d>
          <a:sp3d contourW="69850">
            <a:contourClr>
              <a:srgbClr val="FFC000"/>
            </a:contourClr>
          </a:sp3d>
        </p:spPr>
      </p:pic>
    </p:spTree>
    <p:extLst>
      <p:ext uri="{BB962C8B-B14F-4D97-AF65-F5344CB8AC3E}">
        <p14:creationId xmlns:p14="http://schemas.microsoft.com/office/powerpoint/2010/main" val="270092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6" name="Овал 5">
            <a:hlinkClick r:id="rId3" action="ppaction://hlinksldjump"/>
          </p:cNvPr>
          <p:cNvSpPr/>
          <p:nvPr/>
        </p:nvSpPr>
        <p:spPr>
          <a:xfrm>
            <a:off x="1043188" y="528033"/>
            <a:ext cx="2382592" cy="21636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Comic Sans MS" panose="030F0702030302020204" pitchFamily="66" charset="0"/>
                <a:hlinkClick r:id="rId3" action="ppaction://hlinksldjump"/>
              </a:rPr>
              <a:t>1</a:t>
            </a:r>
            <a:endParaRPr lang="ru-RU" sz="4000" b="1" dirty="0">
              <a:latin typeface="Comic Sans MS" panose="030F0702030302020204" pitchFamily="66" charset="0"/>
            </a:endParaRPr>
          </a:p>
        </p:txBody>
      </p:sp>
      <p:sp>
        <p:nvSpPr>
          <p:cNvPr id="9" name="Овал 8">
            <a:hlinkClick r:id="rId4" action="ppaction://hlinksldjump"/>
          </p:cNvPr>
          <p:cNvSpPr/>
          <p:nvPr/>
        </p:nvSpPr>
        <p:spPr>
          <a:xfrm>
            <a:off x="4694350" y="528033"/>
            <a:ext cx="2434106" cy="21636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Comic Sans MS" panose="030F0702030302020204" pitchFamily="66" charset="0"/>
                <a:hlinkClick r:id="rId4" action="ppaction://hlinksldjump"/>
              </a:rPr>
              <a:t>2</a:t>
            </a:r>
            <a:endParaRPr lang="ru-RU" sz="4000" b="1" dirty="0">
              <a:latin typeface="Comic Sans MS" panose="030F0702030302020204" pitchFamily="66" charset="0"/>
            </a:endParaRPr>
          </a:p>
        </p:txBody>
      </p:sp>
      <p:sp>
        <p:nvSpPr>
          <p:cNvPr id="11" name="Овал 10">
            <a:hlinkClick r:id="rId5" action="ppaction://hlinksldjump"/>
          </p:cNvPr>
          <p:cNvSpPr/>
          <p:nvPr/>
        </p:nvSpPr>
        <p:spPr>
          <a:xfrm>
            <a:off x="8397027" y="528033"/>
            <a:ext cx="2446983" cy="21636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Comic Sans MS" panose="030F0702030302020204" pitchFamily="66" charset="0"/>
                <a:hlinkClick r:id="rId5" action="ppaction://hlinksldjump"/>
              </a:rPr>
              <a:t>3</a:t>
            </a:r>
            <a:endParaRPr lang="ru-RU" sz="4000" b="1" dirty="0">
              <a:latin typeface="Comic Sans MS" panose="030F0702030302020204" pitchFamily="66" charset="0"/>
            </a:endParaRPr>
          </a:p>
        </p:txBody>
      </p:sp>
      <p:pic>
        <p:nvPicPr>
          <p:cNvPr id="12" name="Рисунок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9373" y="3241441"/>
            <a:ext cx="2402032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3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omic Sans MS" panose="030F0702030302020204" pitchFamily="66" charset="0"/>
              </a:rPr>
              <a:t>    Гусь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534" y="3142445"/>
            <a:ext cx="8327265" cy="303451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53" y="4886165"/>
            <a:ext cx="2402032" cy="1798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9577" y="379574"/>
            <a:ext cx="5543549" cy="6190296"/>
          </a:xfrm>
          <a:prstGeom prst="rect">
            <a:avLst/>
          </a:prstGeom>
          <a:scene3d>
            <a:camera prst="orthographicFront"/>
            <a:lightRig rig="threePt" dir="t"/>
          </a:scene3d>
          <a:sp3d contourW="101600">
            <a:contourClr>
              <a:srgbClr val="FFC000"/>
            </a:contourClr>
          </a:sp3d>
        </p:spPr>
      </p:pic>
    </p:spTree>
    <p:extLst>
      <p:ext uri="{BB962C8B-B14F-4D97-AF65-F5344CB8AC3E}">
        <p14:creationId xmlns:p14="http://schemas.microsoft.com/office/powerpoint/2010/main" val="151923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534" y="3142445"/>
            <a:ext cx="8327265" cy="303451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53" y="4886165"/>
            <a:ext cx="2402032" cy="1798476"/>
          </a:xfrm>
          <a:prstGeom prst="rect">
            <a:avLst/>
          </a:prstGeom>
        </p:spPr>
      </p:pic>
      <p:sp>
        <p:nvSpPr>
          <p:cNvPr id="5" name="Прямоугольник 4">
            <a:hlinkClick r:id="rId4" action="ppaction://hlinksldjump"/>
          </p:cNvPr>
          <p:cNvSpPr/>
          <p:nvPr/>
        </p:nvSpPr>
        <p:spPr>
          <a:xfrm>
            <a:off x="2034862" y="592428"/>
            <a:ext cx="6246253" cy="2884868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omic Sans MS" panose="030F0702030302020204" pitchFamily="66" charset="0"/>
              </a:rPr>
              <a:t>Вопрос 1</a:t>
            </a:r>
          </a:p>
          <a:p>
            <a:pPr algn="ctr"/>
            <a:r>
              <a:rPr lang="ru-RU" sz="2800" b="1" dirty="0" smtClean="0">
                <a:latin typeface="Comic Sans MS" panose="030F0702030302020204" pitchFamily="66" charset="0"/>
              </a:rPr>
              <a:t>Как называется птица – символ нашего города?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3844" y="550637"/>
            <a:ext cx="2164268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9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534" y="3142445"/>
            <a:ext cx="8327265" cy="303451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53" y="4886165"/>
            <a:ext cx="2402032" cy="179847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389239" y="208475"/>
            <a:ext cx="6386052" cy="2964425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omic Sans MS" panose="030F0702030302020204" pitchFamily="66" charset="0"/>
              </a:rPr>
              <a:t>Вопрос 2 </a:t>
            </a:r>
          </a:p>
          <a:p>
            <a:pPr algn="ctr"/>
            <a:r>
              <a:rPr lang="ru-RU" sz="2800" b="1" dirty="0" smtClean="0">
                <a:latin typeface="Comic Sans MS" panose="030F0702030302020204" pitchFamily="66" charset="0"/>
              </a:rPr>
              <a:t>Какой парк окружает своими лесами и болотами наш город?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1510" y="439905"/>
            <a:ext cx="2164268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7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534" y="3142445"/>
            <a:ext cx="8327265" cy="303451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53" y="4886165"/>
            <a:ext cx="2402032" cy="1798476"/>
          </a:xfrm>
          <a:prstGeom prst="rect">
            <a:avLst/>
          </a:prstGeom>
        </p:spPr>
      </p:pic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7595" y="181306"/>
            <a:ext cx="2164268" cy="22801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21984" y="365124"/>
            <a:ext cx="5828841" cy="2603962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omic Sans MS" panose="030F0702030302020204" pitchFamily="66" charset="0"/>
              </a:rPr>
              <a:t>Вопрос 3</a:t>
            </a:r>
          </a:p>
          <a:p>
            <a:pPr algn="ctr"/>
            <a:r>
              <a:rPr lang="ru-RU" sz="2800" b="1" dirty="0" smtClean="0">
                <a:latin typeface="Comic Sans MS" panose="030F0702030302020204" pitchFamily="66" charset="0"/>
              </a:rPr>
              <a:t>Сколько лет исполняется нашему городу в 2021году?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09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839759"/>
            <a:ext cx="6494689" cy="4869170"/>
          </a:xfrm>
          <a:prstGeom prst="rect">
            <a:avLst/>
          </a:prstGeom>
          <a:scene3d>
            <a:camera prst="orthographicFront"/>
            <a:lightRig rig="threePt" dir="t"/>
          </a:scene3d>
          <a:sp3d contourW="50800">
            <a:contourClr>
              <a:srgbClr val="FF000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omic Sans MS" panose="030F0702030302020204" pitchFamily="66" charset="0"/>
              </a:rPr>
              <a:t>Мальцевские домики</a:t>
            </a:r>
            <a:endParaRPr lang="ru-RU" b="1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534" y="3142445"/>
            <a:ext cx="8327265" cy="303451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01" y="4659704"/>
            <a:ext cx="2402032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3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1006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Национальный парк Мещера</a:t>
            </a:r>
            <a:endParaRPr lang="ru-RU" b="1" dirty="0">
              <a:latin typeface="Comic Sans MS" panose="030F0702030302020204" pitchFamily="66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11238" y="3608792"/>
            <a:ext cx="4530298" cy="3035300"/>
          </a:xfrm>
          <a:prstGeom prst="rect">
            <a:avLst/>
          </a:prstGeom>
          <a:scene3d>
            <a:camera prst="orthographicFront"/>
            <a:lightRig rig="threePt" dir="t"/>
          </a:scene3d>
          <a:sp3d contourW="82550">
            <a:contourClr>
              <a:srgbClr val="FF0000"/>
            </a:contourClr>
          </a:sp3d>
        </p:spPr>
      </p:pic>
      <p:pic>
        <p:nvPicPr>
          <p:cNvPr id="6" name="Рисунок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01" y="4659704"/>
            <a:ext cx="2402032" cy="17984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940611"/>
            <a:ext cx="4882235" cy="3561882"/>
          </a:xfrm>
          <a:prstGeom prst="rect">
            <a:avLst/>
          </a:prstGeom>
          <a:scene3d>
            <a:camera prst="orthographicFront"/>
            <a:lightRig rig="threePt" dir="t"/>
          </a:scene3d>
          <a:sp3d contourW="82550">
            <a:contourClr>
              <a:srgbClr val="FF000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9" y="795943"/>
            <a:ext cx="4530298" cy="2920799"/>
          </a:xfrm>
          <a:prstGeom prst="rect">
            <a:avLst/>
          </a:prstGeom>
          <a:scene3d>
            <a:camera prst="orthographicFront"/>
            <a:lightRig rig="threePt" dir="t"/>
          </a:scene3d>
          <a:sp3d contourW="44450">
            <a:contourClr>
              <a:srgbClr val="FF0000"/>
            </a:contourClr>
          </a:sp3d>
        </p:spPr>
      </p:pic>
    </p:spTree>
    <p:extLst>
      <p:ext uri="{BB962C8B-B14F-4D97-AF65-F5344CB8AC3E}">
        <p14:creationId xmlns:p14="http://schemas.microsoft.com/office/powerpoint/2010/main" val="371706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1794" y="619432"/>
            <a:ext cx="7666703" cy="1061884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latin typeface="Comic Sans MS" panose="030F0702030302020204" pitchFamily="66" charset="0"/>
              </a:rPr>
              <a:t>265 лет</a:t>
            </a:r>
            <a:endParaRPr lang="ru-RU" sz="9600" b="1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534" y="3142445"/>
            <a:ext cx="8327265" cy="303451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01" y="4659704"/>
            <a:ext cx="2402032" cy="17984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714" y="227286"/>
            <a:ext cx="4137702" cy="6230893"/>
          </a:xfrm>
          <a:prstGeom prst="rect">
            <a:avLst/>
          </a:prstGeom>
          <a:scene3d>
            <a:camera prst="orthographicFront"/>
            <a:lightRig rig="threePt" dir="t"/>
          </a:scene3d>
          <a:sp3d contourW="44450">
            <a:contourClr>
              <a:srgbClr val="FF0000"/>
            </a:contourClr>
          </a:sp3d>
        </p:spPr>
      </p:pic>
    </p:spTree>
    <p:extLst>
      <p:ext uri="{BB962C8B-B14F-4D97-AF65-F5344CB8AC3E}">
        <p14:creationId xmlns:p14="http://schemas.microsoft.com/office/powerpoint/2010/main" val="254384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554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1759" y="2246129"/>
            <a:ext cx="8208482" cy="4611871"/>
          </a:xfrm>
          <a:prstGeom prst="rect">
            <a:avLst/>
          </a:prstGeom>
          <a:scene3d>
            <a:camera prst="orthographicFront"/>
            <a:lightRig rig="threePt" dir="t"/>
          </a:scene3d>
          <a:sp3d contourW="38100">
            <a:contourClr>
              <a:srgbClr val="007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04685" y="132735"/>
            <a:ext cx="10722076" cy="2021319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dirty="0" smtClean="0">
                <a:latin typeface="Comic Sans MS" panose="030F0702030302020204" pitchFamily="66" charset="0"/>
              </a:rPr>
              <a:t>С Днем Рождения, </a:t>
            </a:r>
          </a:p>
          <a:p>
            <a:pPr algn="ctr"/>
            <a:r>
              <a:rPr lang="ru-RU" sz="6600" dirty="0" smtClean="0">
                <a:latin typeface="Comic Sans MS" panose="030F0702030302020204" pitchFamily="66" charset="0"/>
              </a:rPr>
              <a:t>родной город!!!</a:t>
            </a:r>
            <a:endParaRPr lang="ru-RU" sz="6600" dirty="0">
              <a:latin typeface="Comic Sans MS" panose="030F0702030302020204" pitchFamily="66" charset="0"/>
            </a:endParaRPr>
          </a:p>
        </p:txBody>
      </p:sp>
      <p:pic>
        <p:nvPicPr>
          <p:cNvPr id="11" name="Ретро — Гусь-Хрустальны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1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55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890" y="365125"/>
            <a:ext cx="2322777" cy="22496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534" y="3142445"/>
            <a:ext cx="8327265" cy="303451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7657" y="365124"/>
            <a:ext cx="2316681" cy="2249619"/>
          </a:xfrm>
          <a:prstGeom prst="rect">
            <a:avLst/>
          </a:prstGeom>
        </p:spPr>
      </p:pic>
      <p:pic>
        <p:nvPicPr>
          <p:cNvPr id="7" name="Рисунок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7380" y="365124"/>
            <a:ext cx="2322777" cy="2249619"/>
          </a:xfrm>
          <a:prstGeom prst="rect">
            <a:avLst/>
          </a:prstGeom>
        </p:spPr>
      </p:pic>
      <p:pic>
        <p:nvPicPr>
          <p:cNvPr id="8" name="Рисунок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3311" y="4066500"/>
            <a:ext cx="2402032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0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9538" y="365125"/>
            <a:ext cx="2322777" cy="224961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>
            <a:hlinkClick r:id="rId5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147092" y="3708559"/>
            <a:ext cx="2402032" cy="1798476"/>
          </a:xfrm>
          <a:prstGeom prst="rect">
            <a:avLst/>
          </a:prstGeom>
        </p:spPr>
      </p:pic>
      <p:pic>
        <p:nvPicPr>
          <p:cNvPr id="6" name="Рисунок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1877" y="378004"/>
            <a:ext cx="2316681" cy="2249619"/>
          </a:xfrm>
          <a:prstGeom prst="rect">
            <a:avLst/>
          </a:prstGeom>
        </p:spPr>
      </p:pic>
      <p:pic>
        <p:nvPicPr>
          <p:cNvPr id="7" name="Рисунок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8120" y="378004"/>
            <a:ext cx="2322777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07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313" y="463639"/>
            <a:ext cx="2322777" cy="2249619"/>
          </a:xfrm>
          <a:prstGeom prst="rect">
            <a:avLst/>
          </a:prstGeom>
        </p:spPr>
      </p:pic>
      <p:pic>
        <p:nvPicPr>
          <p:cNvPr id="6" name="Рисунок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6291" y="365125"/>
            <a:ext cx="2316681" cy="2249619"/>
          </a:xfrm>
          <a:prstGeom prst="rect">
            <a:avLst/>
          </a:prstGeom>
        </p:spPr>
      </p:pic>
      <p:pic>
        <p:nvPicPr>
          <p:cNvPr id="7" name="Рисунок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1173" y="365124"/>
            <a:ext cx="2322777" cy="2249619"/>
          </a:xfrm>
          <a:prstGeom prst="rect">
            <a:avLst/>
          </a:prstGeom>
        </p:spPr>
      </p:pic>
      <p:pic>
        <p:nvPicPr>
          <p:cNvPr id="8" name="Объект 7">
            <a:hlinkClick r:id="rId9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tretch>
            <a:fillRect/>
          </a:stretch>
        </p:blipFill>
        <p:spPr>
          <a:xfrm>
            <a:off x="4147092" y="3837134"/>
            <a:ext cx="2402032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5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969" y="337258"/>
            <a:ext cx="6675699" cy="2706859"/>
          </a:xfrm>
          <a:prstGeom prst="rect">
            <a:avLst/>
          </a:prstGeom>
        </p:spPr>
      </p:pic>
      <p:pic>
        <p:nvPicPr>
          <p:cNvPr id="7" name="Рисунок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64" y="365125"/>
            <a:ext cx="2164268" cy="22801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hlinkClick r:id="rId6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263002" y="3966137"/>
            <a:ext cx="2402032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3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7" name="Рисунок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4766" y="365125"/>
            <a:ext cx="2164268" cy="22801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hlinkClick r:id="rId5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719723" y="4013183"/>
            <a:ext cx="2402032" cy="17984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1393" y="337258"/>
            <a:ext cx="6547671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5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08631" y="365125"/>
            <a:ext cx="2164268" cy="228010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26534" y="3142445"/>
            <a:ext cx="8327265" cy="303451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3966" y="3920680"/>
            <a:ext cx="2402032" cy="17984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305318" y="631065"/>
            <a:ext cx="5898523" cy="2369711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omic Sans MS" panose="030F0702030302020204" pitchFamily="66" charset="0"/>
              </a:rPr>
              <a:t>Вопрос 3</a:t>
            </a:r>
          </a:p>
          <a:p>
            <a:pPr algn="ctr"/>
            <a:r>
              <a:rPr lang="ru-RU" sz="2800" b="1" dirty="0" smtClean="0">
                <a:latin typeface="Comic Sans MS" panose="030F0702030302020204" pitchFamily="66" charset="0"/>
              </a:rPr>
              <a:t>Как называются домики, построенные основателем города для рабочих?</a:t>
            </a:r>
            <a:endParaRPr lang="ru-RU" sz="28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56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546</TotalTime>
  <Words>170</Words>
  <Application>Microsoft Office PowerPoint</Application>
  <PresentationFormat>Широкоэкранный</PresentationFormat>
  <Paragraphs>87</Paragraphs>
  <Slides>39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Comic Sans MS</vt:lpstr>
      <vt:lpstr>Тема Office</vt:lpstr>
      <vt:lpstr>Презентация PowerPoint</vt:lpstr>
      <vt:lpstr>Презентация PowerPoint</vt:lpstr>
      <vt:lpstr>           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Аким Мальцов</vt:lpstr>
      <vt:lpstr>В честь реки Гусь</vt:lpstr>
      <vt:lpstr>Хрустальными изделиями</vt:lpstr>
      <vt:lpstr>Городское озеро</vt:lpstr>
      <vt:lpstr>Варварка</vt:lpstr>
      <vt:lpstr>Баринова роща</vt:lpstr>
      <vt:lpstr>Фонтан</vt:lpstr>
      <vt:lpstr>Владимиру Ильичу Ленину</vt:lpstr>
      <vt:lpstr>Георгиевский собор</vt:lpstr>
      <vt:lpstr>Торговые ряды</vt:lpstr>
      <vt:lpstr>Богодельня</vt:lpstr>
      <vt:lpstr>Презентация PowerPoint</vt:lpstr>
      <vt:lpstr>Презентация PowerPoint</vt:lpstr>
      <vt:lpstr>    Гусь</vt:lpstr>
      <vt:lpstr>Презентация PowerPoint</vt:lpstr>
      <vt:lpstr>Презентация PowerPoint</vt:lpstr>
      <vt:lpstr>Презентация PowerPoint</vt:lpstr>
      <vt:lpstr>Мальцевские домики</vt:lpstr>
      <vt:lpstr>Национальный парк Мещера</vt:lpstr>
      <vt:lpstr>265 лет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«Детский сад № 8»  викторина для детей старшего дошкольного возраста </dc:title>
  <dc:creator>User</dc:creator>
  <cp:lastModifiedBy>User</cp:lastModifiedBy>
  <cp:revision>53</cp:revision>
  <dcterms:created xsi:type="dcterms:W3CDTF">2021-04-01T17:25:40Z</dcterms:created>
  <dcterms:modified xsi:type="dcterms:W3CDTF">2021-04-10T09:21:19Z</dcterms:modified>
</cp:coreProperties>
</file>